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0" r:id="rId2"/>
    <p:sldId id="263" r:id="rId3"/>
    <p:sldId id="264" r:id="rId4"/>
    <p:sldId id="262" r:id="rId5"/>
    <p:sldId id="269" r:id="rId6"/>
    <p:sldId id="265" r:id="rId7"/>
    <p:sldId id="266" r:id="rId8"/>
    <p:sldId id="267" r:id="rId9"/>
    <p:sldId id="270" r:id="rId10"/>
    <p:sldId id="268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733"/>
  </p:normalViewPr>
  <p:slideViewPr>
    <p:cSldViewPr snapToGrid="0">
      <p:cViewPr varScale="1">
        <p:scale>
          <a:sx n="97" d="100"/>
          <a:sy n="97" d="100"/>
        </p:scale>
        <p:origin x="118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CACD9-927B-AA4E-8FCB-4489D0C9FB01}" type="datetimeFigureOut">
              <a:rPr lang="en-US" smtClean="0"/>
              <a:t>5/3/25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E7803-C0A3-884C-A8C1-90865787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21171-1DBF-C397-A535-731C982B1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5832E-CC6A-06CE-9821-E853193B3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99FD9-8E80-036C-4E05-4AA908BF9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4EAFB-7B4D-01D5-B31A-F5BE9BA53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04C61-4D41-2CE8-891E-1E709EBF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1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4CC91-AE54-73A3-4011-5FD50BCE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75438-445F-0C45-E18A-14DF71C78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F8AA0-8FB9-52DD-90C1-E281A44E5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95D00-8B2E-4298-E877-94C3AEE7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92E79-A47D-64E1-60F7-B39C373A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1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BB409-8179-FB92-F27F-8CC5FCEB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3B2DB-C3CF-5365-566F-AA189B718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9B1F8-B112-BA8A-1CBD-E1471C2B7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4A029-6669-4BF5-865C-674FD685A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426F1-06DB-3096-BBA1-077C3E48E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32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9EE2-4AD2-3FF0-0E2D-B1D678822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ACA5D-C4BB-19A2-1BB2-3B577B39E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A76B9-33F3-BE27-C7AA-C81CFE8C0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7C618-C71E-98A4-71D0-DE53A479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5BC2D-D973-B755-8E35-F1908EC1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61102-65E6-2DF3-C0B6-3BFCC67C2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5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AD6B0-2315-0F8E-3ABA-4E3B1A67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F845E-D686-8108-14C4-46F0B5DEB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5815E8-A445-6AFC-FD90-A7448CA70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1A0830-EA0A-B79E-AAD1-A9E0ED35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FB8786-DB74-68B3-73CE-6338D0FE0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EFC7CE-B361-FF56-EFE6-7765B1583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81BE66-A1B3-6EB6-D532-FFAA6AA50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8A222-F9A6-A34A-C62E-7C8867051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3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F681B-CA06-3C7E-6AC3-C45822216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4A228F-D50E-5BF7-8492-933FDFBE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181C5-38D4-D745-23A3-E1BAC2CB6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AE654-86BA-8763-AB89-E99A8A7C1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4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93DAC6-2385-29CF-894A-4B3B264D2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5333F3-E9CD-F9E1-879D-14EA0B13B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72E75-92BF-E26D-7BF9-23340C59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4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49C8A-D64F-E97F-37CE-5283B8DD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EC4F9-5941-86CD-AC7E-81D4BE40D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A62EA-0DD1-3347-001D-04D1DC689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AB225-2B90-8B03-977D-FE8FA561B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2FADF-1BAC-71D0-93F6-3C0A7834A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BBEE1-5CBB-B0CA-52BA-96578DA18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9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5CE7A-F94B-C5EF-D26A-566022802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73B81-E241-7BE7-829C-46BE0B7D09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8DF2C-AE83-9284-1943-C0C8A682B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B90F0-1D14-F1DE-B4BE-6161C5F45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BE80C-7214-63D2-26C5-04D13D54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4B88A-B3C5-893C-E762-F0C6A3491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4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880C-D07F-900F-8A6C-7DC7904DD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A2F61-763A-F9BB-661A-2627F50F9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38E25-F317-2130-1BB2-74559049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EB913-388F-167E-9029-2C2E51E7D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B8D16-171D-DFD8-5016-A590DBF9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9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1DE24-4574-2295-E69C-3204F64CA1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0827F-AB68-7602-A6D5-30EEF8DF8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C3FCB-973F-0562-9A46-FEA43D0D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63775-E998-7125-5A02-1F817A64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BEEF6-AA33-99E8-E4AF-2D2ED540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2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7A488C-00C1-F007-266A-E82DA5D5F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E5454-6F83-7B3A-862D-E54BAD2D5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74960-36B5-13B0-0EC3-867BF3D95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047CB-2DCE-E143-973B-BA69049C7AB5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C7402-18F1-6E6B-9158-5C30C75A1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8217C-6FA1-DC81-B284-63A3C522D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417040-98B8-CD46-8207-4678E95B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DB25BE-79AA-451B-28C4-17FE1093E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3700" kern="1200">
                <a:latin typeface="+mj-lt"/>
                <a:ea typeface="+mj-ea"/>
                <a:cs typeface="+mj-cs"/>
              </a:rPr>
              <a:t>Présentation du tournoi CANSAGUENAY 2025</a:t>
            </a:r>
            <a:endParaRPr lang="en-US" sz="3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9184C-0DE0-4829-5CE7-90E799E42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287" y="4121253"/>
            <a:ext cx="3125337" cy="1136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1800" dirty="0"/>
              <a:t>Rencontre des équipes</a:t>
            </a:r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</p:txBody>
      </p:sp>
      <p:pic>
        <p:nvPicPr>
          <p:cNvPr id="4" name="Content Placeholder 4" descr="A green and yellow logo&#10;&#10;AI-generated content may be incorrect.">
            <a:extLst>
              <a:ext uri="{FF2B5EF4-FFF2-40B4-BE49-F238E27FC236}">
                <a16:creationId xmlns:a16="http://schemas.microsoft.com/office/drawing/2014/main" id="{A82AEFA4-D594-8826-E1F7-E35437DFA8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0" r="4510" b="-1"/>
          <a:stretch/>
        </p:blipFill>
        <p:spPr>
          <a:xfrm>
            <a:off x="6077571" y="578738"/>
            <a:ext cx="5345008" cy="5670549"/>
          </a:xfrm>
          <a:prstGeom prst="rect">
            <a:avLst/>
          </a:prstGeom>
        </p:spPr>
      </p:pic>
      <p:pic>
        <p:nvPicPr>
          <p:cNvPr id="5" name="Picture 4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FA5059C5-6C36-2DA2-F658-927CD0E6FC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1A4E1B72-7444-F9BC-A778-1B7402557004}"/>
              </a:ext>
            </a:extLst>
          </p:cNvPr>
          <p:cNvSpPr txBox="1">
            <a:spLocks/>
          </p:cNvSpPr>
          <p:nvPr/>
        </p:nvSpPr>
        <p:spPr>
          <a:xfrm>
            <a:off x="1019195" y="6289578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/>
              <a:t>Chicoutimi, 03 </a:t>
            </a:r>
            <a:r>
              <a:rPr lang="en-CA" sz="1800" dirty="0" err="1"/>
              <a:t>mai</a:t>
            </a:r>
            <a:r>
              <a:rPr lang="en-CA" sz="1800" dirty="0"/>
              <a:t> 2025</a:t>
            </a:r>
          </a:p>
          <a:p>
            <a:endParaRPr lang="en-CA" sz="1800" dirty="0"/>
          </a:p>
          <a:p>
            <a:endParaRPr lang="en-CA" sz="1800" dirty="0"/>
          </a:p>
          <a:p>
            <a:endParaRPr lang="en-CA" sz="1800" dirty="0"/>
          </a:p>
          <a:p>
            <a:endParaRPr lang="en-CA" sz="1800" dirty="0"/>
          </a:p>
          <a:p>
            <a:endParaRPr lang="en-CA" sz="1800" dirty="0"/>
          </a:p>
          <a:p>
            <a:endParaRPr lang="en-CA" sz="1800" dirty="0"/>
          </a:p>
          <a:p>
            <a:endParaRPr lang="en-CA" sz="1800" dirty="0"/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09183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F6CDA-1BAE-7825-30B7-AD1BB79C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2F173F-D12A-C948-827C-A075724D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4F6BD1-58C0-386E-65EC-D9FAA2A175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CA" dirty="0" err="1"/>
              <a:t>Qu’est-ce</a:t>
            </a:r>
            <a:r>
              <a:rPr lang="en-CA" dirty="0"/>
              <a:t> que CANSAGUENAY ?</a:t>
            </a:r>
          </a:p>
          <a:p>
            <a:pPr>
              <a:lnSpc>
                <a:spcPct val="100000"/>
              </a:lnSpc>
            </a:pPr>
            <a:r>
              <a:rPr lang="en-CA" dirty="0" err="1"/>
              <a:t>Objectifs</a:t>
            </a:r>
            <a:r>
              <a:rPr lang="en-CA" dirty="0"/>
              <a:t> du </a:t>
            </a:r>
            <a:r>
              <a:rPr lang="en-CA" dirty="0" err="1"/>
              <a:t>tournoi</a:t>
            </a:r>
            <a:r>
              <a:rPr lang="en-CA" dirty="0"/>
              <a:t> (</a:t>
            </a:r>
            <a:r>
              <a:rPr lang="en-CA" dirty="0" err="1"/>
              <a:t>diversité</a:t>
            </a:r>
            <a:r>
              <a:rPr lang="en-CA" dirty="0"/>
              <a:t>, inclusion, fraternité, sport, culture)</a:t>
            </a:r>
            <a:endParaRPr lang="en-US" dirty="0"/>
          </a:p>
          <a:p>
            <a:pPr lvl="0">
              <a:lnSpc>
                <a:spcPct val="100000"/>
              </a:lnSpc>
            </a:pPr>
            <a:endParaRPr lang="en-US" dirty="0"/>
          </a:p>
          <a:p>
            <a:pPr marL="0"/>
            <a:endParaRPr lang="en-US" dirty="0"/>
          </a:p>
        </p:txBody>
      </p:sp>
      <p:pic>
        <p:nvPicPr>
          <p:cNvPr id="5" name="Picture 4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F555A1F1-DAA0-7470-08FC-262AF5EB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1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44CA37-75EF-60C6-B850-E3E47778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26EF63B-49A2-1DCB-9B8B-5D3C8B808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16E7240-1998-CA1B-CAA8-C3E250A31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C2766-FD8E-6C64-BECC-570AC0DAD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Dates et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lieux</a:t>
            </a:r>
            <a:endParaRPr lang="en-US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5891F81F-677C-FE0F-1A68-3BCE51F37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E97D86-DB2B-569C-A278-48E033C114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Dates clés : </a:t>
            </a:r>
            <a:r>
              <a:rPr lang="en-US" i="1"/>
              <a:t>Du 26 juillet au 30 août 2025</a:t>
            </a:r>
            <a:endParaRPr lang="en-US"/>
          </a:p>
          <a:p>
            <a:r>
              <a:rPr lang="en-US"/>
              <a:t>Lieux : </a:t>
            </a:r>
            <a:r>
              <a:rPr lang="en-US" i="1"/>
              <a:t>Terrain synthétique de l’UQAC et Parc Jean-Béliveau</a:t>
            </a:r>
            <a:endParaRPr lang="en-US"/>
          </a:p>
          <a:p>
            <a:pPr marL="0"/>
            <a:endParaRPr lang="en-US"/>
          </a:p>
        </p:txBody>
      </p:sp>
      <p:pic>
        <p:nvPicPr>
          <p:cNvPr id="3" name="Picture 2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4EF2081C-31E8-D9E9-CC11-FC9D232C9B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31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96C167-7320-6579-DBDB-BDE1E577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Activités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parallèles</a:t>
            </a:r>
            <a:endParaRPr lang="en-US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F79802-5617-46F1-C938-F2442CE4EEB9}"/>
              </a:ext>
            </a:extLst>
          </p:cNvPr>
          <p:cNvSpPr txBox="1"/>
          <p:nvPr/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Défilé</a:t>
            </a:r>
            <a:r>
              <a:rPr lang="en-US" sz="2800" dirty="0"/>
              <a:t> </a:t>
            </a:r>
            <a:r>
              <a:rPr lang="en-US" sz="2800" dirty="0" err="1"/>
              <a:t>culturel</a:t>
            </a: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Exposition </a:t>
            </a:r>
            <a:r>
              <a:rPr lang="en-US" sz="2800" dirty="0" err="1"/>
              <a:t>culinaire</a:t>
            </a: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Animations </a:t>
            </a:r>
            <a:r>
              <a:rPr lang="en-US" sz="2800" dirty="0" err="1"/>
              <a:t>familiales</a:t>
            </a: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Soirée festive</a:t>
            </a:r>
          </a:p>
        </p:txBody>
      </p:sp>
      <p:pic>
        <p:nvPicPr>
          <p:cNvPr id="8" name="Picture 7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7BC187BF-DE13-3145-BC00-BF60D194F7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1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DF35B-7BAB-6C4E-FF99-AFB1A85C8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913A943-D631-4201-493E-D41B0C5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5778D32-AE42-8AB3-C2FE-7933DCBC2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2D71A2-21ED-EDFD-13FB-B1395EF4B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480438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en-CA" b="1" dirty="0">
                <a:solidFill>
                  <a:srgbClr val="FFFFFF"/>
                </a:solidFill>
              </a:rPr>
              <a:t>Frais de participation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F259E5EC-3C2F-D598-6858-B74B78BE4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2E5F74-CEF7-603E-7AD5-8788A582BD37}"/>
              </a:ext>
            </a:extLst>
          </p:cNvPr>
          <p:cNvSpPr txBox="1"/>
          <p:nvPr/>
        </p:nvSpPr>
        <p:spPr>
          <a:xfrm>
            <a:off x="4447308" y="591344"/>
            <a:ext cx="7186527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en-CA" sz="2800" b="1" dirty="0"/>
              <a:t>Frais par équipe : 1000 $</a:t>
            </a:r>
            <a:endParaRPr lang="en-CA" sz="2800" dirty="0"/>
          </a:p>
          <a:p>
            <a:pPr>
              <a:buNone/>
            </a:pPr>
            <a:r>
              <a:rPr lang="en-CA" sz="2800" dirty="0" err="1"/>
              <a:t>Comprend</a:t>
            </a:r>
            <a:r>
              <a:rPr lang="en-CA" sz="2800" dirty="0"/>
              <a:t> : inscription, assurance </a:t>
            </a:r>
            <a:r>
              <a:rPr lang="en-CA" sz="2800" dirty="0" err="1"/>
              <a:t>événement</a:t>
            </a:r>
            <a:r>
              <a:rPr lang="en-CA" sz="2800" dirty="0"/>
              <a:t>, location des terrains et </a:t>
            </a:r>
            <a:r>
              <a:rPr lang="en-CA" sz="2800" dirty="0" err="1"/>
              <a:t>logistique</a:t>
            </a:r>
            <a:endParaRPr lang="en-CA" sz="2800" dirty="0"/>
          </a:p>
          <a:p>
            <a:r>
              <a:rPr lang="en-CA" sz="2800" dirty="0"/>
              <a:t>Paiement </a:t>
            </a:r>
            <a:r>
              <a:rPr lang="en-CA" sz="2800" dirty="0" err="1"/>
              <a:t>requis</a:t>
            </a:r>
            <a:r>
              <a:rPr lang="en-CA" sz="2800" dirty="0"/>
              <a:t> </a:t>
            </a:r>
            <a:r>
              <a:rPr lang="en-CA" sz="2800" dirty="0" err="1"/>
              <a:t>avant</a:t>
            </a:r>
            <a:r>
              <a:rPr lang="en-CA" sz="2800" dirty="0"/>
              <a:t> la date </a:t>
            </a:r>
            <a:r>
              <a:rPr lang="en-CA" sz="2800" dirty="0" err="1"/>
              <a:t>limite</a:t>
            </a:r>
            <a:r>
              <a:rPr lang="en-CA" sz="2800" dirty="0"/>
              <a:t> du 13 </a:t>
            </a:r>
            <a:r>
              <a:rPr lang="en-CA" sz="2800" dirty="0" err="1"/>
              <a:t>juin</a:t>
            </a:r>
            <a:r>
              <a:rPr lang="en-CA" sz="2800" dirty="0"/>
              <a:t> 2025 (</a:t>
            </a:r>
            <a:r>
              <a:rPr lang="en-CA" sz="2800" dirty="0" err="1"/>
              <a:t>C’est</a:t>
            </a:r>
            <a:r>
              <a:rPr lang="en-CA" sz="2800" dirty="0"/>
              <a:t>-à-dire </a:t>
            </a:r>
            <a:r>
              <a:rPr lang="en-CA" sz="2800" dirty="0" err="1"/>
              <a:t>avant</a:t>
            </a:r>
            <a:r>
              <a:rPr lang="en-CA" sz="2800" dirty="0"/>
              <a:t> le tirage)</a:t>
            </a:r>
          </a:p>
        </p:txBody>
      </p:sp>
      <p:pic>
        <p:nvPicPr>
          <p:cNvPr id="3" name="Picture 2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1A0EB3CB-9CFA-29C2-06DB-7BE54CFA3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22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E3094B-4263-E13A-88F4-97AEB16B2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4A27FBF-841F-6088-879A-5B341BC5C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F46DD2D-F465-95A5-0472-48684A740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53823-CFE3-C14F-06EF-90E70BC09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b="1" dirty="0">
                <a:solidFill>
                  <a:srgbClr val="FFFFFF"/>
                </a:solidFill>
              </a:rPr>
              <a:t>Engagement des équipes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190B05B-2D8B-EC99-973E-83DE044DD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BAC02C-4043-23F3-46CB-FA37D4A3C3AC}"/>
              </a:ext>
            </a:extLst>
          </p:cNvPr>
          <p:cNvSpPr txBox="1"/>
          <p:nvPr/>
        </p:nvSpPr>
        <p:spPr>
          <a:xfrm>
            <a:off x="4447308" y="591344"/>
            <a:ext cx="7186527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800" dirty="0" err="1"/>
              <a:t>Attentes</a:t>
            </a:r>
            <a:r>
              <a:rPr lang="en-CA" sz="2800" dirty="0"/>
              <a:t> </a:t>
            </a:r>
            <a:r>
              <a:rPr lang="en-CA" sz="2800" dirty="0" err="1"/>
              <a:t>envers</a:t>
            </a:r>
            <a:r>
              <a:rPr lang="en-CA" sz="2800" dirty="0"/>
              <a:t> les équipes (</a:t>
            </a:r>
            <a:r>
              <a:rPr lang="en-CA" sz="2800" dirty="0" err="1"/>
              <a:t>ponctualité</a:t>
            </a:r>
            <a:r>
              <a:rPr lang="en-CA" sz="2800" dirty="0"/>
              <a:t>, discipline, respect des lieux)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Obligations </a:t>
            </a:r>
            <a:r>
              <a:rPr lang="en-CA" sz="2800" dirty="0" err="1"/>
              <a:t>logistiques</a:t>
            </a:r>
            <a:r>
              <a:rPr lang="en-CA" sz="2800" dirty="0"/>
              <a:t> (</a:t>
            </a:r>
            <a:r>
              <a:rPr lang="en-CA" sz="2800" dirty="0" err="1"/>
              <a:t>présence</a:t>
            </a:r>
            <a:r>
              <a:rPr lang="en-CA" sz="2800" dirty="0"/>
              <a:t> aux </a:t>
            </a:r>
            <a:r>
              <a:rPr lang="en-CA" sz="2800" dirty="0" err="1"/>
              <a:t>réunions</a:t>
            </a:r>
            <a:r>
              <a:rPr lang="en-CA" sz="2800" dirty="0"/>
              <a:t>, communication)</a:t>
            </a:r>
          </a:p>
        </p:txBody>
      </p:sp>
      <p:pic>
        <p:nvPicPr>
          <p:cNvPr id="3" name="Picture 2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65F7CFD0-3BFD-81CF-ACF5-6166F4F272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4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343F2-D076-3831-23A1-8B5F486BA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87F452A-AD85-1667-CDF8-DBB204819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3B925AA-F5A4-5B60-700D-D0DC2A9ED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20CFE8-90E8-EA90-B122-A68F5A613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b="1" dirty="0">
                <a:solidFill>
                  <a:srgbClr val="FFFFFF"/>
                </a:solidFill>
              </a:rPr>
              <a:t>Appel à </a:t>
            </a:r>
            <a:r>
              <a:rPr lang="en-CA" b="1" dirty="0" err="1">
                <a:solidFill>
                  <a:srgbClr val="FFFFFF"/>
                </a:solidFill>
              </a:rPr>
              <a:t>l’action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9404290F-6C30-E9BC-DB6D-38C411BC0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4A2F08-2B64-E6A4-AB98-1025A2A9701C}"/>
              </a:ext>
            </a:extLst>
          </p:cNvPr>
          <p:cNvSpPr txBox="1"/>
          <p:nvPr/>
        </p:nvSpPr>
        <p:spPr>
          <a:xfrm>
            <a:off x="4447308" y="591344"/>
            <a:ext cx="7186527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Confirmer la participation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err="1"/>
              <a:t>Soumettre</a:t>
            </a:r>
            <a:r>
              <a:rPr lang="en-CA" sz="2800" dirty="0"/>
              <a:t> les </a:t>
            </a:r>
            <a:r>
              <a:rPr lang="en-CA" sz="2800" dirty="0" err="1"/>
              <a:t>listes</a:t>
            </a:r>
            <a:r>
              <a:rPr lang="en-CA" sz="2800" dirty="0"/>
              <a:t> de </a:t>
            </a:r>
            <a:r>
              <a:rPr lang="en-CA" sz="2800" dirty="0" err="1"/>
              <a:t>joueurs</a:t>
            </a:r>
            <a:endParaRPr lang="en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Proposer des </a:t>
            </a:r>
            <a:r>
              <a:rPr lang="en-CA" sz="2800" dirty="0" err="1"/>
              <a:t>bénévoles</a:t>
            </a:r>
            <a:r>
              <a:rPr lang="en-CA" sz="2800" dirty="0"/>
              <a:t> </a:t>
            </a:r>
            <a:r>
              <a:rPr lang="en-CA" sz="2800" dirty="0" err="1"/>
              <a:t>ou</a:t>
            </a:r>
            <a:r>
              <a:rPr lang="en-CA" sz="2800" dirty="0"/>
              <a:t> </a:t>
            </a:r>
            <a:r>
              <a:rPr lang="en-CA" sz="2800" dirty="0" err="1"/>
              <a:t>exposants</a:t>
            </a:r>
            <a:endParaRPr lang="en-CA" sz="2800" dirty="0"/>
          </a:p>
        </p:txBody>
      </p:sp>
      <p:pic>
        <p:nvPicPr>
          <p:cNvPr id="3" name="Picture 2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068112F5-A013-EE38-D76E-9262150DF4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2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45AB8C-61E3-2105-D96C-CF04E44D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0670978-C47B-5496-0B1D-E2230708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84BAAD-4B1D-C9AA-3E2A-A8EF869A0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843D2-7430-E15B-1D61-2415F317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en-CA" b="1" dirty="0" err="1">
                <a:solidFill>
                  <a:srgbClr val="FFFFFF"/>
                </a:solidFill>
              </a:rPr>
              <a:t>Soutien</a:t>
            </a:r>
            <a:r>
              <a:rPr lang="en-CA" b="1" dirty="0">
                <a:solidFill>
                  <a:srgbClr val="FFFFFF"/>
                </a:solidFill>
              </a:rPr>
              <a:t> et </a:t>
            </a:r>
            <a:r>
              <a:rPr lang="en-CA" b="1" dirty="0" err="1">
                <a:solidFill>
                  <a:srgbClr val="FFFFFF"/>
                </a:solidFill>
              </a:rPr>
              <a:t>ressources</a:t>
            </a:r>
            <a:endParaRPr lang="en-CA" b="1" dirty="0">
              <a:solidFill>
                <a:srgbClr val="FFFFFF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83AC5E37-2C0A-430F-EBBE-F41C02035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E88865-9F5A-0739-2D1F-FE9C6A94657A}"/>
              </a:ext>
            </a:extLst>
          </p:cNvPr>
          <p:cNvSpPr txBox="1"/>
          <p:nvPr/>
        </p:nvSpPr>
        <p:spPr>
          <a:xfrm>
            <a:off x="4447308" y="591344"/>
            <a:ext cx="7186527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Contacts des </a:t>
            </a:r>
            <a:r>
              <a:rPr lang="en-CA" sz="2800" dirty="0" err="1"/>
              <a:t>organisateurs</a:t>
            </a:r>
            <a:endParaRPr lang="en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Groupe </a:t>
            </a:r>
            <a:r>
              <a:rPr lang="en-CA" sz="2800" dirty="0" err="1"/>
              <a:t>whatsapp</a:t>
            </a:r>
            <a:r>
              <a:rPr lang="en-CA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err="1"/>
              <a:t>Accès</a:t>
            </a:r>
            <a:r>
              <a:rPr lang="en-CA" sz="2800" dirty="0"/>
              <a:t> aux </a:t>
            </a:r>
            <a:r>
              <a:rPr lang="en-CA" sz="2800" dirty="0" err="1"/>
              <a:t>informations</a:t>
            </a:r>
            <a:r>
              <a:rPr lang="en-CA" sz="2800" dirty="0"/>
              <a:t> (site web, réseaux </a:t>
            </a:r>
            <a:r>
              <a:rPr lang="en-CA" sz="2800" dirty="0" err="1"/>
              <a:t>sociaux</a:t>
            </a:r>
            <a:r>
              <a:rPr lang="en-CA" sz="2800" dirty="0"/>
              <a:t>..)</a:t>
            </a:r>
          </a:p>
        </p:txBody>
      </p:sp>
      <p:pic>
        <p:nvPicPr>
          <p:cNvPr id="3" name="Picture 2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720DA127-B2A5-8FDB-EF00-B5987F22AF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54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A21858-FE80-4204-01F5-6440D6D03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" name="Freeform: Shape 28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" name="Freeform: Shape 26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FCAF09-052F-20C7-3D72-EA5A12DC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20676"/>
            <a:ext cx="7021513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À vous la parole</a:t>
            </a:r>
          </a:p>
        </p:txBody>
      </p:sp>
      <p:pic>
        <p:nvPicPr>
          <p:cNvPr id="4" name="Picture 3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A5922136-7AEE-1FB8-61A2-F5793846AD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3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64393B-285F-7BFF-5962-83FF1E22C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44CA19F-0CC4-DB60-36D7-9D39062AE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2D74F2D-1ED9-78FC-F4D4-6411303A7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B35424-410B-EBF5-86FC-610E8230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en-CA" b="1" dirty="0">
                <a:solidFill>
                  <a:srgbClr val="FFFFFF"/>
                </a:solidFill>
              </a:rPr>
              <a:t>Les </a:t>
            </a:r>
            <a:r>
              <a:rPr lang="en-CA" b="1" dirty="0" err="1">
                <a:solidFill>
                  <a:srgbClr val="FFFFFF"/>
                </a:solidFill>
              </a:rPr>
              <a:t>Règlements</a:t>
            </a:r>
            <a:endParaRPr lang="en-CA" b="1" dirty="0">
              <a:solidFill>
                <a:srgbClr val="FFFFFF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8B6FC498-5F4D-16F5-AA5A-0907EB8EB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C44AC5-BFBA-A636-0499-032311CD2837}"/>
              </a:ext>
            </a:extLst>
          </p:cNvPr>
          <p:cNvSpPr txBox="1"/>
          <p:nvPr/>
        </p:nvSpPr>
        <p:spPr>
          <a:xfrm>
            <a:off x="4447308" y="591344"/>
            <a:ext cx="7186527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sz="2800" dirty="0"/>
              <a:t>Nombre </a:t>
            </a:r>
            <a:r>
              <a:rPr lang="en-CA" sz="2800" dirty="0" err="1"/>
              <a:t>d’équipes</a:t>
            </a:r>
            <a:endParaRPr lang="en-CA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CA" sz="2800" dirty="0"/>
              <a:t>Phases de </a:t>
            </a:r>
            <a:r>
              <a:rPr lang="en-CA" sz="2800" dirty="0" err="1"/>
              <a:t>compétition</a:t>
            </a:r>
            <a:r>
              <a:rPr lang="en-CA" sz="2800" dirty="0"/>
              <a:t> (</a:t>
            </a:r>
            <a:r>
              <a:rPr lang="en-CA" sz="2800" dirty="0" err="1"/>
              <a:t>groupes</a:t>
            </a:r>
            <a:r>
              <a:rPr lang="en-CA" sz="2800" dirty="0"/>
              <a:t>, quarts, demi-finales, finale)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800" dirty="0"/>
              <a:t>Durée des </a:t>
            </a:r>
            <a:r>
              <a:rPr lang="en-CA" sz="2800" dirty="0" err="1"/>
              <a:t>matchs</a:t>
            </a:r>
            <a:endParaRPr lang="en-CA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CA" sz="2800" dirty="0" err="1"/>
              <a:t>Critères</a:t>
            </a:r>
            <a:r>
              <a:rPr lang="en-CA" sz="2800" dirty="0"/>
              <a:t> de qualification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800" dirty="0"/>
              <a:t>Esprit fair-play et respect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800" dirty="0"/>
              <a:t>Nombre de </a:t>
            </a:r>
            <a:r>
              <a:rPr lang="en-CA" sz="2800" dirty="0" err="1"/>
              <a:t>joueurs</a:t>
            </a:r>
            <a:r>
              <a:rPr lang="en-CA" sz="2800" dirty="0"/>
              <a:t> par équipe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800" dirty="0"/>
              <a:t>Documents </a:t>
            </a:r>
            <a:r>
              <a:rPr lang="en-CA" sz="2800" dirty="0" err="1"/>
              <a:t>requis</a:t>
            </a:r>
            <a:r>
              <a:rPr lang="en-CA" sz="2800" dirty="0"/>
              <a:t> (inscriptions, </a:t>
            </a:r>
            <a:r>
              <a:rPr lang="en-CA" sz="2800" dirty="0" err="1"/>
              <a:t>identités</a:t>
            </a:r>
            <a:r>
              <a:rPr lang="en-CA" sz="2800" dirty="0"/>
              <a:t>)</a:t>
            </a:r>
          </a:p>
        </p:txBody>
      </p:sp>
      <p:pic>
        <p:nvPicPr>
          <p:cNvPr id="4" name="Picture 3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AE8F7E2D-2E73-BF12-37A0-D73405E1B2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13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05E029-0BAC-9735-04A0-D57669106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41B984-23FF-A902-55B5-4C64686E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MERCI À VOUS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tree with red leaves and a green field with mountains and a black background&#10;&#10;AI-generated content may be incorrect.">
            <a:extLst>
              <a:ext uri="{FF2B5EF4-FFF2-40B4-BE49-F238E27FC236}">
                <a16:creationId xmlns:a16="http://schemas.microsoft.com/office/drawing/2014/main" id="{CA956C56-DF00-8926-EB74-1395E5888A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/>
        </p:blipFill>
        <p:spPr>
          <a:xfrm>
            <a:off x="0" y="10"/>
            <a:ext cx="675250" cy="7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8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17563</TotalTime>
  <Words>206</Words>
  <Application>Microsoft Macintosh PowerPoint</Application>
  <PresentationFormat>Widescreen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Présentation du tournoi CANSAGUENAY 2025</vt:lpstr>
      <vt:lpstr>Introduction</vt:lpstr>
      <vt:lpstr> Dates et lieux</vt:lpstr>
      <vt:lpstr>Activités parallèles</vt:lpstr>
      <vt:lpstr>Frais de participation</vt:lpstr>
      <vt:lpstr>Engagement des équipes</vt:lpstr>
      <vt:lpstr>Appel à l’action</vt:lpstr>
      <vt:lpstr>Soutien et ressources</vt:lpstr>
      <vt:lpstr>À vous la parole</vt:lpstr>
      <vt:lpstr>Les Règlements</vt:lpstr>
      <vt:lpstr>MERCI À VOUS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Alpha Kabinet Keita</dc:creator>
  <cp:lastModifiedBy>Alpha Kabinet Keita</cp:lastModifiedBy>
  <cp:revision>2</cp:revision>
  <dcterms:created xsi:type="dcterms:W3CDTF">2025-05-03T19:53:16Z</dcterms:created>
  <dcterms:modified xsi:type="dcterms:W3CDTF">2025-05-16T00:36:34Z</dcterms:modified>
</cp:coreProperties>
</file>