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/>
    <p:restoredTop sz="94607"/>
  </p:normalViewPr>
  <p:slideViewPr>
    <p:cSldViewPr snapToGrid="0">
      <p:cViewPr varScale="1">
        <p:scale>
          <a:sx n="140" d="100"/>
          <a:sy n="140" d="100"/>
        </p:scale>
        <p:origin x="20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cansaguenay.ca/calendar/matchs-a-venir/" TargetMode="Externa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cansaguenay.ca/programme-et-calendrier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cansaguenay.ca/calendar/matchs-a-venir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cansaguenay.ca/programme-et-calendrier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D4A94-EDB7-4A8A-BCDF-09A34FAB6761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1B3632D-5B8A-411C-9851-525773A20CF2}">
      <dgm:prSet/>
      <dgm:spPr/>
      <dgm:t>
        <a:bodyPr/>
        <a:lstStyle/>
        <a:p>
          <a:r>
            <a:rPr lang="fr-CA"/>
            <a:t>Calendrier des matchs et Équipes</a:t>
          </a:r>
          <a:endParaRPr lang="en-US"/>
        </a:p>
      </dgm:t>
    </dgm:pt>
    <dgm:pt modelId="{E5156F88-F1E8-4847-AF95-538D0FE58257}" type="parTrans" cxnId="{D3AF6504-17C8-46CB-8E59-F88213790A15}">
      <dgm:prSet/>
      <dgm:spPr/>
      <dgm:t>
        <a:bodyPr/>
        <a:lstStyle/>
        <a:p>
          <a:endParaRPr lang="en-US"/>
        </a:p>
      </dgm:t>
    </dgm:pt>
    <dgm:pt modelId="{6FAF2FC2-FEEB-4A27-A425-3A1F85BDB033}" type="sibTrans" cxnId="{D3AF6504-17C8-46CB-8E59-F88213790A15}">
      <dgm:prSet/>
      <dgm:spPr/>
      <dgm:t>
        <a:bodyPr/>
        <a:lstStyle/>
        <a:p>
          <a:endParaRPr lang="en-US"/>
        </a:p>
      </dgm:t>
    </dgm:pt>
    <dgm:pt modelId="{17C58F84-B5AA-475F-86A7-BD94B59E1D90}">
      <dgm:prSet/>
      <dgm:spPr/>
      <dgm:t>
        <a:bodyPr/>
        <a:lstStyle/>
        <a:p>
          <a:r>
            <a:rPr lang="fr-CA">
              <a:hlinkClick xmlns:r="http://schemas.openxmlformats.org/officeDocument/2006/relationships" r:id="rId1"/>
            </a:rPr>
            <a:t>https://cansaguenay.ca/calendar/matchs-a-venir/</a:t>
          </a:r>
          <a:endParaRPr lang="en-US"/>
        </a:p>
      </dgm:t>
    </dgm:pt>
    <dgm:pt modelId="{83029DD7-F2FA-4D16-A91B-2B50EEC4EB8E}" type="parTrans" cxnId="{383BA61E-D91A-449F-83D8-5DCC5513196E}">
      <dgm:prSet/>
      <dgm:spPr/>
      <dgm:t>
        <a:bodyPr/>
        <a:lstStyle/>
        <a:p>
          <a:endParaRPr lang="en-US"/>
        </a:p>
      </dgm:t>
    </dgm:pt>
    <dgm:pt modelId="{ED1FFFA8-E78B-4837-AD36-2A2A16D420AD}" type="sibTrans" cxnId="{383BA61E-D91A-449F-83D8-5DCC5513196E}">
      <dgm:prSet/>
      <dgm:spPr/>
      <dgm:t>
        <a:bodyPr/>
        <a:lstStyle/>
        <a:p>
          <a:endParaRPr lang="en-US"/>
        </a:p>
      </dgm:t>
    </dgm:pt>
    <dgm:pt modelId="{42D2D422-9567-4BE6-85FA-589E31909578}">
      <dgm:prSet/>
      <dgm:spPr/>
      <dgm:t>
        <a:bodyPr/>
        <a:lstStyle/>
        <a:p>
          <a:r>
            <a:rPr lang="fr-CA" dirty="0"/>
            <a:t>Deux équipes forfaits (UE, Bénin) et le Togo est en train de se préparer </a:t>
          </a:r>
          <a:endParaRPr lang="en-US" dirty="0"/>
        </a:p>
      </dgm:t>
    </dgm:pt>
    <dgm:pt modelId="{C2697A30-759F-49C7-B4DA-E62489722232}" type="parTrans" cxnId="{F38DBAB2-5AC1-445B-9671-14EF61C6B381}">
      <dgm:prSet/>
      <dgm:spPr/>
      <dgm:t>
        <a:bodyPr/>
        <a:lstStyle/>
        <a:p>
          <a:endParaRPr lang="en-US"/>
        </a:p>
      </dgm:t>
    </dgm:pt>
    <dgm:pt modelId="{5E286A2C-3EB1-490F-B2EA-80E88FDBB8B0}" type="sibTrans" cxnId="{F38DBAB2-5AC1-445B-9671-14EF61C6B381}">
      <dgm:prSet/>
      <dgm:spPr/>
      <dgm:t>
        <a:bodyPr/>
        <a:lstStyle/>
        <a:p>
          <a:endParaRPr lang="en-US"/>
        </a:p>
      </dgm:t>
    </dgm:pt>
    <dgm:pt modelId="{3247B731-AA33-41EF-AE78-E36342FAD984}">
      <dgm:prSet/>
      <dgm:spPr/>
      <dgm:t>
        <a:bodyPr/>
        <a:lstStyle/>
        <a:p>
          <a:r>
            <a:rPr lang="fr-CA"/>
            <a:t>Lieux et installations (terrains, vestiaires, etc.)</a:t>
          </a:r>
          <a:endParaRPr lang="en-US"/>
        </a:p>
      </dgm:t>
    </dgm:pt>
    <dgm:pt modelId="{5D291228-98F7-42A5-9747-27919667E7BD}" type="parTrans" cxnId="{5FE62DAA-1261-44DC-AA7A-80DBCF814F9D}">
      <dgm:prSet/>
      <dgm:spPr/>
      <dgm:t>
        <a:bodyPr/>
        <a:lstStyle/>
        <a:p>
          <a:endParaRPr lang="en-US"/>
        </a:p>
      </dgm:t>
    </dgm:pt>
    <dgm:pt modelId="{9672B5EB-B31E-4365-B257-2CA3AF5F390C}" type="sibTrans" cxnId="{5FE62DAA-1261-44DC-AA7A-80DBCF814F9D}">
      <dgm:prSet/>
      <dgm:spPr/>
      <dgm:t>
        <a:bodyPr/>
        <a:lstStyle/>
        <a:p>
          <a:endParaRPr lang="en-US"/>
        </a:p>
      </dgm:t>
    </dgm:pt>
    <dgm:pt modelId="{F88B059D-4B27-4334-A7A7-FB583B391522}">
      <dgm:prSet/>
      <dgm:spPr/>
      <dgm:t>
        <a:bodyPr/>
        <a:lstStyle/>
        <a:p>
          <a:r>
            <a:rPr lang="fr-CA"/>
            <a:t>Du 03 au 23 août 2024 : Les matchs se joueront à Beliveau</a:t>
          </a:r>
          <a:endParaRPr lang="en-US"/>
        </a:p>
      </dgm:t>
    </dgm:pt>
    <dgm:pt modelId="{216200F7-AD3B-49D6-975B-8735F7568418}" type="parTrans" cxnId="{4FFC74D3-D268-4D6C-81E3-7EAACB78D230}">
      <dgm:prSet/>
      <dgm:spPr/>
      <dgm:t>
        <a:bodyPr/>
        <a:lstStyle/>
        <a:p>
          <a:endParaRPr lang="en-US"/>
        </a:p>
      </dgm:t>
    </dgm:pt>
    <dgm:pt modelId="{C82DB9F8-0BA5-4D20-8014-6FF2350D41F5}" type="sibTrans" cxnId="{4FFC74D3-D268-4D6C-81E3-7EAACB78D230}">
      <dgm:prSet/>
      <dgm:spPr/>
      <dgm:t>
        <a:bodyPr/>
        <a:lstStyle/>
        <a:p>
          <a:endParaRPr lang="en-US"/>
        </a:p>
      </dgm:t>
    </dgm:pt>
    <dgm:pt modelId="{553DD883-ECC6-474F-95F8-DBAE885D96A7}">
      <dgm:prSet/>
      <dgm:spPr/>
      <dgm:t>
        <a:bodyPr/>
        <a:lstStyle/>
        <a:p>
          <a:r>
            <a:rPr lang="fr-CA" dirty="0"/>
            <a:t>À partir des demi-finales : Les matchs se joueront à l’</a:t>
          </a:r>
          <a:r>
            <a:rPr lang="fr-CA" dirty="0" err="1"/>
            <a:t>Uqac</a:t>
          </a:r>
          <a:endParaRPr lang="en-US" dirty="0"/>
        </a:p>
      </dgm:t>
    </dgm:pt>
    <dgm:pt modelId="{E106AD2A-0E0B-4991-82B3-641F63189D00}" type="parTrans" cxnId="{2AD81549-12C0-480A-97E9-538CF667280A}">
      <dgm:prSet/>
      <dgm:spPr/>
      <dgm:t>
        <a:bodyPr/>
        <a:lstStyle/>
        <a:p>
          <a:endParaRPr lang="en-US"/>
        </a:p>
      </dgm:t>
    </dgm:pt>
    <dgm:pt modelId="{A6643D61-1441-4932-AE4A-E6754C2851FA}" type="sibTrans" cxnId="{2AD81549-12C0-480A-97E9-538CF667280A}">
      <dgm:prSet/>
      <dgm:spPr/>
      <dgm:t>
        <a:bodyPr/>
        <a:lstStyle/>
        <a:p>
          <a:endParaRPr lang="en-US"/>
        </a:p>
      </dgm:t>
    </dgm:pt>
    <dgm:pt modelId="{8013369A-A40A-4D0B-94FD-5F9FF1C452AA}">
      <dgm:prSet/>
      <dgm:spPr/>
      <dgm:t>
        <a:bodyPr/>
        <a:lstStyle/>
        <a:p>
          <a:r>
            <a:rPr lang="fr-CA"/>
            <a:t>Finance et Logistique </a:t>
          </a:r>
          <a:endParaRPr lang="en-US"/>
        </a:p>
      </dgm:t>
    </dgm:pt>
    <dgm:pt modelId="{81B00090-0616-464D-8B87-375A431F31B2}" type="parTrans" cxnId="{6398C1B3-FA5D-44E0-913B-5ED58397BA0D}">
      <dgm:prSet/>
      <dgm:spPr/>
      <dgm:t>
        <a:bodyPr/>
        <a:lstStyle/>
        <a:p>
          <a:endParaRPr lang="en-US"/>
        </a:p>
      </dgm:t>
    </dgm:pt>
    <dgm:pt modelId="{99743536-0303-4DEB-9680-390A81E426D3}" type="sibTrans" cxnId="{6398C1B3-FA5D-44E0-913B-5ED58397BA0D}">
      <dgm:prSet/>
      <dgm:spPr/>
      <dgm:t>
        <a:bodyPr/>
        <a:lstStyle/>
        <a:p>
          <a:endParaRPr lang="en-US"/>
        </a:p>
      </dgm:t>
    </dgm:pt>
    <dgm:pt modelId="{9FCFE52D-E27A-4CA2-8867-9B8106FA183E}">
      <dgm:prSet/>
      <dgm:spPr/>
      <dgm:t>
        <a:bodyPr/>
        <a:lstStyle/>
        <a:p>
          <a:r>
            <a:rPr lang="fr-CA"/>
            <a:t>On est en retard : Juste 6 équipes ont payé</a:t>
          </a:r>
          <a:endParaRPr lang="en-US"/>
        </a:p>
      </dgm:t>
    </dgm:pt>
    <dgm:pt modelId="{C78112B1-C411-40C4-8675-D5270AFFA250}" type="parTrans" cxnId="{0DF37ADF-A540-4927-9891-AFF05EB17D4B}">
      <dgm:prSet/>
      <dgm:spPr/>
      <dgm:t>
        <a:bodyPr/>
        <a:lstStyle/>
        <a:p>
          <a:endParaRPr lang="en-US"/>
        </a:p>
      </dgm:t>
    </dgm:pt>
    <dgm:pt modelId="{A3D0436F-DD8C-498D-ABB8-B2A69891A3A5}" type="sibTrans" cxnId="{0DF37ADF-A540-4927-9891-AFF05EB17D4B}">
      <dgm:prSet/>
      <dgm:spPr/>
      <dgm:t>
        <a:bodyPr/>
        <a:lstStyle/>
        <a:p>
          <a:endParaRPr lang="en-US"/>
        </a:p>
      </dgm:t>
    </dgm:pt>
    <dgm:pt modelId="{9CE97FE4-63B1-4DE5-95DF-8CDD4E04DA8C}">
      <dgm:prSet/>
      <dgm:spPr/>
      <dgm:t>
        <a:bodyPr/>
        <a:lstStyle/>
        <a:p>
          <a:r>
            <a:rPr lang="fr-CA"/>
            <a:t>Les sponsors : On attend encore mais c’est trop sûr, la ville sur qui on comptait nous a dit qu’elle ne pourra pas nous financer.</a:t>
          </a:r>
          <a:endParaRPr lang="en-US"/>
        </a:p>
      </dgm:t>
    </dgm:pt>
    <dgm:pt modelId="{EA03C586-E1BD-465A-9C52-0E282863F635}" type="parTrans" cxnId="{3A631CD9-110B-4591-8D7B-20332AFE56E5}">
      <dgm:prSet/>
      <dgm:spPr/>
      <dgm:t>
        <a:bodyPr/>
        <a:lstStyle/>
        <a:p>
          <a:endParaRPr lang="en-US"/>
        </a:p>
      </dgm:t>
    </dgm:pt>
    <dgm:pt modelId="{2B115D92-0341-4517-9A3A-9E5A4455C334}" type="sibTrans" cxnId="{3A631CD9-110B-4591-8D7B-20332AFE56E5}">
      <dgm:prSet/>
      <dgm:spPr/>
      <dgm:t>
        <a:bodyPr/>
        <a:lstStyle/>
        <a:p>
          <a:endParaRPr lang="en-US"/>
        </a:p>
      </dgm:t>
    </dgm:pt>
    <dgm:pt modelId="{D8E5DCB4-E617-2A42-9AD0-D72BD055DF90}">
      <dgm:prSet/>
      <dgm:spPr/>
      <dgm:t>
        <a:bodyPr/>
        <a:lstStyle/>
        <a:p>
          <a:r>
            <a:rPr lang="en-US" dirty="0"/>
            <a:t>La finale sera Dimanche le 1er </a:t>
          </a:r>
          <a:r>
            <a:rPr lang="en-US" dirty="0" err="1"/>
            <a:t>Septembre</a:t>
          </a:r>
          <a:r>
            <a:rPr lang="en-US" dirty="0"/>
            <a:t> à </a:t>
          </a:r>
          <a:r>
            <a:rPr lang="en-US" dirty="0" err="1"/>
            <a:t>l’Uqac</a:t>
          </a:r>
          <a:endParaRPr lang="en-US" dirty="0"/>
        </a:p>
      </dgm:t>
    </dgm:pt>
    <dgm:pt modelId="{DCD8D86E-C201-A242-8097-107C3EA053DC}" type="parTrans" cxnId="{808B5517-3751-C94E-A1FA-A7B3D95F3FE8}">
      <dgm:prSet/>
      <dgm:spPr/>
      <dgm:t>
        <a:bodyPr/>
        <a:lstStyle/>
        <a:p>
          <a:endParaRPr lang="fr-CA"/>
        </a:p>
      </dgm:t>
    </dgm:pt>
    <dgm:pt modelId="{F39E5080-771D-264E-A425-CFC1E1F101FA}" type="sibTrans" cxnId="{808B5517-3751-C94E-A1FA-A7B3D95F3FE8}">
      <dgm:prSet/>
      <dgm:spPr/>
      <dgm:t>
        <a:bodyPr/>
        <a:lstStyle/>
        <a:p>
          <a:endParaRPr lang="fr-CA"/>
        </a:p>
      </dgm:t>
    </dgm:pt>
    <dgm:pt modelId="{F7C087F2-BAA6-684C-965E-7BC93DEF8F86}" type="pres">
      <dgm:prSet presAssocID="{9B9D4A94-EDB7-4A8A-BCDF-09A34FAB6761}" presName="linear" presStyleCnt="0">
        <dgm:presLayoutVars>
          <dgm:dir/>
          <dgm:animLvl val="lvl"/>
          <dgm:resizeHandles val="exact"/>
        </dgm:presLayoutVars>
      </dgm:prSet>
      <dgm:spPr/>
    </dgm:pt>
    <dgm:pt modelId="{6824D2FB-E16D-1248-B181-5BD340EAB546}" type="pres">
      <dgm:prSet presAssocID="{E1B3632D-5B8A-411C-9851-525773A20CF2}" presName="parentLin" presStyleCnt="0"/>
      <dgm:spPr/>
    </dgm:pt>
    <dgm:pt modelId="{B0BB9C64-9C24-474C-899D-62FBBA211D09}" type="pres">
      <dgm:prSet presAssocID="{E1B3632D-5B8A-411C-9851-525773A20CF2}" presName="parentLeftMargin" presStyleLbl="node1" presStyleIdx="0" presStyleCnt="3"/>
      <dgm:spPr/>
    </dgm:pt>
    <dgm:pt modelId="{8495D0C3-D991-D944-B04E-007A491A8B3E}" type="pres">
      <dgm:prSet presAssocID="{E1B3632D-5B8A-411C-9851-525773A20CF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2CDBB16-AD0B-594F-B8A5-1C619CF0E4CE}" type="pres">
      <dgm:prSet presAssocID="{E1B3632D-5B8A-411C-9851-525773A20CF2}" presName="negativeSpace" presStyleCnt="0"/>
      <dgm:spPr/>
    </dgm:pt>
    <dgm:pt modelId="{B5DEF3FF-D756-A641-956F-08FC1B14E212}" type="pres">
      <dgm:prSet presAssocID="{E1B3632D-5B8A-411C-9851-525773A20CF2}" presName="childText" presStyleLbl="conFgAcc1" presStyleIdx="0" presStyleCnt="3">
        <dgm:presLayoutVars>
          <dgm:bulletEnabled val="1"/>
        </dgm:presLayoutVars>
      </dgm:prSet>
      <dgm:spPr/>
    </dgm:pt>
    <dgm:pt modelId="{532EF712-68FE-834F-B000-F21004BFB4A4}" type="pres">
      <dgm:prSet presAssocID="{6FAF2FC2-FEEB-4A27-A425-3A1F85BDB033}" presName="spaceBetweenRectangles" presStyleCnt="0"/>
      <dgm:spPr/>
    </dgm:pt>
    <dgm:pt modelId="{20F8BDB5-E7DA-694B-B58E-205FB907CD78}" type="pres">
      <dgm:prSet presAssocID="{3247B731-AA33-41EF-AE78-E36342FAD984}" presName="parentLin" presStyleCnt="0"/>
      <dgm:spPr/>
    </dgm:pt>
    <dgm:pt modelId="{B11B85A5-3B95-0541-A6FB-CF37D32B5B4E}" type="pres">
      <dgm:prSet presAssocID="{3247B731-AA33-41EF-AE78-E36342FAD984}" presName="parentLeftMargin" presStyleLbl="node1" presStyleIdx="0" presStyleCnt="3"/>
      <dgm:spPr/>
    </dgm:pt>
    <dgm:pt modelId="{B04C9369-7662-3447-B6AB-FAB188C54057}" type="pres">
      <dgm:prSet presAssocID="{3247B731-AA33-41EF-AE78-E36342FAD98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0B896A3-D811-4B49-8F19-9B2A37A04BB0}" type="pres">
      <dgm:prSet presAssocID="{3247B731-AA33-41EF-AE78-E36342FAD984}" presName="negativeSpace" presStyleCnt="0"/>
      <dgm:spPr/>
    </dgm:pt>
    <dgm:pt modelId="{76834DEB-996D-4140-B85B-BC8045F2F81E}" type="pres">
      <dgm:prSet presAssocID="{3247B731-AA33-41EF-AE78-E36342FAD984}" presName="childText" presStyleLbl="conFgAcc1" presStyleIdx="1" presStyleCnt="3">
        <dgm:presLayoutVars>
          <dgm:bulletEnabled val="1"/>
        </dgm:presLayoutVars>
      </dgm:prSet>
      <dgm:spPr/>
    </dgm:pt>
    <dgm:pt modelId="{5B6197CE-6812-EA4E-B660-B8F33819E5F2}" type="pres">
      <dgm:prSet presAssocID="{9672B5EB-B31E-4365-B257-2CA3AF5F390C}" presName="spaceBetweenRectangles" presStyleCnt="0"/>
      <dgm:spPr/>
    </dgm:pt>
    <dgm:pt modelId="{AA4DC38B-A849-C941-B1B8-C39E5B539710}" type="pres">
      <dgm:prSet presAssocID="{8013369A-A40A-4D0B-94FD-5F9FF1C452AA}" presName="parentLin" presStyleCnt="0"/>
      <dgm:spPr/>
    </dgm:pt>
    <dgm:pt modelId="{F2B86DDC-1F3F-6743-989B-EDCC41954FC5}" type="pres">
      <dgm:prSet presAssocID="{8013369A-A40A-4D0B-94FD-5F9FF1C452AA}" presName="parentLeftMargin" presStyleLbl="node1" presStyleIdx="1" presStyleCnt="3"/>
      <dgm:spPr/>
    </dgm:pt>
    <dgm:pt modelId="{DB78B6D8-D11A-CB46-90C7-A7DC2486DA7C}" type="pres">
      <dgm:prSet presAssocID="{8013369A-A40A-4D0B-94FD-5F9FF1C452A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F7E47C8-E3BA-BF42-A94D-DD4052F1BC66}" type="pres">
      <dgm:prSet presAssocID="{8013369A-A40A-4D0B-94FD-5F9FF1C452AA}" presName="negativeSpace" presStyleCnt="0"/>
      <dgm:spPr/>
    </dgm:pt>
    <dgm:pt modelId="{EB043301-F266-C34C-9727-3390969E94EE}" type="pres">
      <dgm:prSet presAssocID="{8013369A-A40A-4D0B-94FD-5F9FF1C452A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3AF6504-17C8-46CB-8E59-F88213790A15}" srcId="{9B9D4A94-EDB7-4A8A-BCDF-09A34FAB6761}" destId="{E1B3632D-5B8A-411C-9851-525773A20CF2}" srcOrd="0" destOrd="0" parTransId="{E5156F88-F1E8-4847-AF95-538D0FE58257}" sibTransId="{6FAF2FC2-FEEB-4A27-A425-3A1F85BDB033}"/>
    <dgm:cxn modelId="{808B5517-3751-C94E-A1FA-A7B3D95F3FE8}" srcId="{3247B731-AA33-41EF-AE78-E36342FAD984}" destId="{D8E5DCB4-E617-2A42-9AD0-D72BD055DF90}" srcOrd="2" destOrd="0" parTransId="{DCD8D86E-C201-A242-8097-107C3EA053DC}" sibTransId="{F39E5080-771D-264E-A425-CFC1E1F101FA}"/>
    <dgm:cxn modelId="{32EBDA19-9DD5-3641-81CB-E10D51337918}" type="presOf" srcId="{E1B3632D-5B8A-411C-9851-525773A20CF2}" destId="{B0BB9C64-9C24-474C-899D-62FBBA211D09}" srcOrd="0" destOrd="0" presId="urn:microsoft.com/office/officeart/2005/8/layout/list1"/>
    <dgm:cxn modelId="{383BA61E-D91A-449F-83D8-5DCC5513196E}" srcId="{E1B3632D-5B8A-411C-9851-525773A20CF2}" destId="{17C58F84-B5AA-475F-86A7-BD94B59E1D90}" srcOrd="0" destOrd="0" parTransId="{83029DD7-F2FA-4D16-A91B-2B50EEC4EB8E}" sibTransId="{ED1FFFA8-E78B-4837-AD36-2A2A16D420AD}"/>
    <dgm:cxn modelId="{7B64D231-D0C0-A843-AFCD-C37186F004EF}" type="presOf" srcId="{9B9D4A94-EDB7-4A8A-BCDF-09A34FAB6761}" destId="{F7C087F2-BAA6-684C-965E-7BC93DEF8F86}" srcOrd="0" destOrd="0" presId="urn:microsoft.com/office/officeart/2005/8/layout/list1"/>
    <dgm:cxn modelId="{2AD81549-12C0-480A-97E9-538CF667280A}" srcId="{3247B731-AA33-41EF-AE78-E36342FAD984}" destId="{553DD883-ECC6-474F-95F8-DBAE885D96A7}" srcOrd="1" destOrd="0" parTransId="{E106AD2A-0E0B-4991-82B3-641F63189D00}" sibTransId="{A6643D61-1441-4932-AE4A-E6754C2851FA}"/>
    <dgm:cxn modelId="{8E754C55-C9D0-784C-B88C-4D6F61B81AC1}" type="presOf" srcId="{8013369A-A40A-4D0B-94FD-5F9FF1C452AA}" destId="{DB78B6D8-D11A-CB46-90C7-A7DC2486DA7C}" srcOrd="1" destOrd="0" presId="urn:microsoft.com/office/officeart/2005/8/layout/list1"/>
    <dgm:cxn modelId="{5ADBD066-2FB7-824F-AC6C-12A162264C23}" type="presOf" srcId="{E1B3632D-5B8A-411C-9851-525773A20CF2}" destId="{8495D0C3-D991-D944-B04E-007A491A8B3E}" srcOrd="1" destOrd="0" presId="urn:microsoft.com/office/officeart/2005/8/layout/list1"/>
    <dgm:cxn modelId="{EF71E166-F4F1-6241-8483-A56A1AC14102}" type="presOf" srcId="{42D2D422-9567-4BE6-85FA-589E31909578}" destId="{B5DEF3FF-D756-A641-956F-08FC1B14E212}" srcOrd="0" destOrd="1" presId="urn:microsoft.com/office/officeart/2005/8/layout/list1"/>
    <dgm:cxn modelId="{31CB7667-F4C9-D443-8C53-357E61F6A62D}" type="presOf" srcId="{3247B731-AA33-41EF-AE78-E36342FAD984}" destId="{B04C9369-7662-3447-B6AB-FAB188C54057}" srcOrd="1" destOrd="0" presId="urn:microsoft.com/office/officeart/2005/8/layout/list1"/>
    <dgm:cxn modelId="{356EEB80-C477-2046-B7AF-461B6F3CFCA7}" type="presOf" srcId="{553DD883-ECC6-474F-95F8-DBAE885D96A7}" destId="{76834DEB-996D-4140-B85B-BC8045F2F81E}" srcOrd="0" destOrd="1" presId="urn:microsoft.com/office/officeart/2005/8/layout/list1"/>
    <dgm:cxn modelId="{7C2B9F83-4D99-8F4D-A969-DD6430B002EB}" type="presOf" srcId="{F88B059D-4B27-4334-A7A7-FB583B391522}" destId="{76834DEB-996D-4140-B85B-BC8045F2F81E}" srcOrd="0" destOrd="0" presId="urn:microsoft.com/office/officeart/2005/8/layout/list1"/>
    <dgm:cxn modelId="{C3FFF284-E52D-D14A-B5F5-5F90F11404F6}" type="presOf" srcId="{9CE97FE4-63B1-4DE5-95DF-8CDD4E04DA8C}" destId="{EB043301-F266-C34C-9727-3390969E94EE}" srcOrd="0" destOrd="1" presId="urn:microsoft.com/office/officeart/2005/8/layout/list1"/>
    <dgm:cxn modelId="{DE92CC8D-B950-1846-B0A1-6A0D96BF76F5}" type="presOf" srcId="{3247B731-AA33-41EF-AE78-E36342FAD984}" destId="{B11B85A5-3B95-0541-A6FB-CF37D32B5B4E}" srcOrd="0" destOrd="0" presId="urn:microsoft.com/office/officeart/2005/8/layout/list1"/>
    <dgm:cxn modelId="{8B9D509C-CB9B-A84F-9246-D93340A12F71}" type="presOf" srcId="{D8E5DCB4-E617-2A42-9AD0-D72BD055DF90}" destId="{76834DEB-996D-4140-B85B-BC8045F2F81E}" srcOrd="0" destOrd="2" presId="urn:microsoft.com/office/officeart/2005/8/layout/list1"/>
    <dgm:cxn modelId="{5FE62DAA-1261-44DC-AA7A-80DBCF814F9D}" srcId="{9B9D4A94-EDB7-4A8A-BCDF-09A34FAB6761}" destId="{3247B731-AA33-41EF-AE78-E36342FAD984}" srcOrd="1" destOrd="0" parTransId="{5D291228-98F7-42A5-9747-27919667E7BD}" sibTransId="{9672B5EB-B31E-4365-B257-2CA3AF5F390C}"/>
    <dgm:cxn modelId="{F38DBAB2-5AC1-445B-9671-14EF61C6B381}" srcId="{E1B3632D-5B8A-411C-9851-525773A20CF2}" destId="{42D2D422-9567-4BE6-85FA-589E31909578}" srcOrd="1" destOrd="0" parTransId="{C2697A30-759F-49C7-B4DA-E62489722232}" sibTransId="{5E286A2C-3EB1-490F-B2EA-80E88FDBB8B0}"/>
    <dgm:cxn modelId="{6398C1B3-FA5D-44E0-913B-5ED58397BA0D}" srcId="{9B9D4A94-EDB7-4A8A-BCDF-09A34FAB6761}" destId="{8013369A-A40A-4D0B-94FD-5F9FF1C452AA}" srcOrd="2" destOrd="0" parTransId="{81B00090-0616-464D-8B87-375A431F31B2}" sibTransId="{99743536-0303-4DEB-9680-390A81E426D3}"/>
    <dgm:cxn modelId="{187E5EB4-8733-C24E-9E73-12450A0C43FE}" type="presOf" srcId="{8013369A-A40A-4D0B-94FD-5F9FF1C452AA}" destId="{F2B86DDC-1F3F-6743-989B-EDCC41954FC5}" srcOrd="0" destOrd="0" presId="urn:microsoft.com/office/officeart/2005/8/layout/list1"/>
    <dgm:cxn modelId="{0AB27FC5-6FBA-4441-95EF-CF421A6C7CF0}" type="presOf" srcId="{9FCFE52D-E27A-4CA2-8867-9B8106FA183E}" destId="{EB043301-F266-C34C-9727-3390969E94EE}" srcOrd="0" destOrd="0" presId="urn:microsoft.com/office/officeart/2005/8/layout/list1"/>
    <dgm:cxn modelId="{4FFC74D3-D268-4D6C-81E3-7EAACB78D230}" srcId="{3247B731-AA33-41EF-AE78-E36342FAD984}" destId="{F88B059D-4B27-4334-A7A7-FB583B391522}" srcOrd="0" destOrd="0" parTransId="{216200F7-AD3B-49D6-975B-8735F7568418}" sibTransId="{C82DB9F8-0BA5-4D20-8014-6FF2350D41F5}"/>
    <dgm:cxn modelId="{3A631CD9-110B-4591-8D7B-20332AFE56E5}" srcId="{8013369A-A40A-4D0B-94FD-5F9FF1C452AA}" destId="{9CE97FE4-63B1-4DE5-95DF-8CDD4E04DA8C}" srcOrd="1" destOrd="0" parTransId="{EA03C586-E1BD-465A-9C52-0E282863F635}" sibTransId="{2B115D92-0341-4517-9A3A-9E5A4455C334}"/>
    <dgm:cxn modelId="{A629B8DB-7F24-4449-8BED-D1313B352028}" type="presOf" srcId="{17C58F84-B5AA-475F-86A7-BD94B59E1D90}" destId="{B5DEF3FF-D756-A641-956F-08FC1B14E212}" srcOrd="0" destOrd="0" presId="urn:microsoft.com/office/officeart/2005/8/layout/list1"/>
    <dgm:cxn modelId="{0DF37ADF-A540-4927-9891-AFF05EB17D4B}" srcId="{8013369A-A40A-4D0B-94FD-5F9FF1C452AA}" destId="{9FCFE52D-E27A-4CA2-8867-9B8106FA183E}" srcOrd="0" destOrd="0" parTransId="{C78112B1-C411-40C4-8675-D5270AFFA250}" sibTransId="{A3D0436F-DD8C-498D-ABB8-B2A69891A3A5}"/>
    <dgm:cxn modelId="{4AB7A5E2-BE67-8341-A09F-4F240B9B7301}" type="presParOf" srcId="{F7C087F2-BAA6-684C-965E-7BC93DEF8F86}" destId="{6824D2FB-E16D-1248-B181-5BD340EAB546}" srcOrd="0" destOrd="0" presId="urn:microsoft.com/office/officeart/2005/8/layout/list1"/>
    <dgm:cxn modelId="{27DF4C98-B744-C14D-A063-DF04812AB282}" type="presParOf" srcId="{6824D2FB-E16D-1248-B181-5BD340EAB546}" destId="{B0BB9C64-9C24-474C-899D-62FBBA211D09}" srcOrd="0" destOrd="0" presId="urn:microsoft.com/office/officeart/2005/8/layout/list1"/>
    <dgm:cxn modelId="{2664C0C3-18C8-934C-BD13-B6B7D0DB027C}" type="presParOf" srcId="{6824D2FB-E16D-1248-B181-5BD340EAB546}" destId="{8495D0C3-D991-D944-B04E-007A491A8B3E}" srcOrd="1" destOrd="0" presId="urn:microsoft.com/office/officeart/2005/8/layout/list1"/>
    <dgm:cxn modelId="{91C49FE4-9790-3F4E-8E96-103DCACC1B93}" type="presParOf" srcId="{F7C087F2-BAA6-684C-965E-7BC93DEF8F86}" destId="{72CDBB16-AD0B-594F-B8A5-1C619CF0E4CE}" srcOrd="1" destOrd="0" presId="urn:microsoft.com/office/officeart/2005/8/layout/list1"/>
    <dgm:cxn modelId="{F12F9471-5B77-F948-9ABF-DB39454E7060}" type="presParOf" srcId="{F7C087F2-BAA6-684C-965E-7BC93DEF8F86}" destId="{B5DEF3FF-D756-A641-956F-08FC1B14E212}" srcOrd="2" destOrd="0" presId="urn:microsoft.com/office/officeart/2005/8/layout/list1"/>
    <dgm:cxn modelId="{17D8EECE-2F09-6048-BE96-27E110F9CFBA}" type="presParOf" srcId="{F7C087F2-BAA6-684C-965E-7BC93DEF8F86}" destId="{532EF712-68FE-834F-B000-F21004BFB4A4}" srcOrd="3" destOrd="0" presId="urn:microsoft.com/office/officeart/2005/8/layout/list1"/>
    <dgm:cxn modelId="{3FE2C844-037E-8147-943E-5E461CC5D403}" type="presParOf" srcId="{F7C087F2-BAA6-684C-965E-7BC93DEF8F86}" destId="{20F8BDB5-E7DA-694B-B58E-205FB907CD78}" srcOrd="4" destOrd="0" presId="urn:microsoft.com/office/officeart/2005/8/layout/list1"/>
    <dgm:cxn modelId="{81BB37EF-05C7-0A4C-A09C-9B8B7458CDBD}" type="presParOf" srcId="{20F8BDB5-E7DA-694B-B58E-205FB907CD78}" destId="{B11B85A5-3B95-0541-A6FB-CF37D32B5B4E}" srcOrd="0" destOrd="0" presId="urn:microsoft.com/office/officeart/2005/8/layout/list1"/>
    <dgm:cxn modelId="{2CAA1206-E186-0F4B-975E-3F8557F4677E}" type="presParOf" srcId="{20F8BDB5-E7DA-694B-B58E-205FB907CD78}" destId="{B04C9369-7662-3447-B6AB-FAB188C54057}" srcOrd="1" destOrd="0" presId="urn:microsoft.com/office/officeart/2005/8/layout/list1"/>
    <dgm:cxn modelId="{DC61DBAF-42FF-544F-BE8B-17201DF6CCF2}" type="presParOf" srcId="{F7C087F2-BAA6-684C-965E-7BC93DEF8F86}" destId="{E0B896A3-D811-4B49-8F19-9B2A37A04BB0}" srcOrd="5" destOrd="0" presId="urn:microsoft.com/office/officeart/2005/8/layout/list1"/>
    <dgm:cxn modelId="{A240EF5D-E0D5-BF48-A3F6-CE0BBFF21089}" type="presParOf" srcId="{F7C087F2-BAA6-684C-965E-7BC93DEF8F86}" destId="{76834DEB-996D-4140-B85B-BC8045F2F81E}" srcOrd="6" destOrd="0" presId="urn:microsoft.com/office/officeart/2005/8/layout/list1"/>
    <dgm:cxn modelId="{75498FC0-060B-AB41-9476-4E1FEF1F14F2}" type="presParOf" srcId="{F7C087F2-BAA6-684C-965E-7BC93DEF8F86}" destId="{5B6197CE-6812-EA4E-B660-B8F33819E5F2}" srcOrd="7" destOrd="0" presId="urn:microsoft.com/office/officeart/2005/8/layout/list1"/>
    <dgm:cxn modelId="{4B441670-73CC-CF41-BF93-9FB08FA1A605}" type="presParOf" srcId="{F7C087F2-BAA6-684C-965E-7BC93DEF8F86}" destId="{AA4DC38B-A849-C941-B1B8-C39E5B539710}" srcOrd="8" destOrd="0" presId="urn:microsoft.com/office/officeart/2005/8/layout/list1"/>
    <dgm:cxn modelId="{84E86B28-7FFD-894E-B36E-30F7D3F6E3DB}" type="presParOf" srcId="{AA4DC38B-A849-C941-B1B8-C39E5B539710}" destId="{F2B86DDC-1F3F-6743-989B-EDCC41954FC5}" srcOrd="0" destOrd="0" presId="urn:microsoft.com/office/officeart/2005/8/layout/list1"/>
    <dgm:cxn modelId="{E0798D12-5974-9945-9B1E-49B7FE857228}" type="presParOf" srcId="{AA4DC38B-A849-C941-B1B8-C39E5B539710}" destId="{DB78B6D8-D11A-CB46-90C7-A7DC2486DA7C}" srcOrd="1" destOrd="0" presId="urn:microsoft.com/office/officeart/2005/8/layout/list1"/>
    <dgm:cxn modelId="{3466FD85-41E5-0A4A-8359-159722F8C8C1}" type="presParOf" srcId="{F7C087F2-BAA6-684C-965E-7BC93DEF8F86}" destId="{0F7E47C8-E3BA-BF42-A94D-DD4052F1BC66}" srcOrd="9" destOrd="0" presId="urn:microsoft.com/office/officeart/2005/8/layout/list1"/>
    <dgm:cxn modelId="{7BD19A6E-8E23-624C-BBAE-4977992D7117}" type="presParOf" srcId="{F7C087F2-BAA6-684C-965E-7BC93DEF8F86}" destId="{EB043301-F266-C34C-9727-3390969E94E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87B5DD-15A7-46CC-A55E-C545FE0B2658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6689CA5-FC32-47E6-8B19-8EAA0E240ADD}">
      <dgm:prSet/>
      <dgm:spPr/>
      <dgm:t>
        <a:bodyPr/>
        <a:lstStyle/>
        <a:p>
          <a:r>
            <a:rPr lang="fr-CA"/>
            <a:t>Rappel des règles du tournoi</a:t>
          </a:r>
          <a:endParaRPr lang="en-US"/>
        </a:p>
      </dgm:t>
    </dgm:pt>
    <dgm:pt modelId="{449302D6-28CB-4761-B6AB-B25CDC26BC7A}" type="parTrans" cxnId="{178C4A90-7FC7-4D93-B40C-3EF9B241DA92}">
      <dgm:prSet/>
      <dgm:spPr/>
      <dgm:t>
        <a:bodyPr/>
        <a:lstStyle/>
        <a:p>
          <a:endParaRPr lang="en-US"/>
        </a:p>
      </dgm:t>
    </dgm:pt>
    <dgm:pt modelId="{A3DB1189-EECD-45FA-8771-938BB5EF2DE0}" type="sibTrans" cxnId="{178C4A90-7FC7-4D93-B40C-3EF9B241DA92}">
      <dgm:prSet/>
      <dgm:spPr/>
      <dgm:t>
        <a:bodyPr/>
        <a:lstStyle/>
        <a:p>
          <a:endParaRPr lang="en-US"/>
        </a:p>
      </dgm:t>
    </dgm:pt>
    <dgm:pt modelId="{0BE130AE-82B9-4BDE-A041-0DAF72D14EE4}">
      <dgm:prSet/>
      <dgm:spPr/>
      <dgm:t>
        <a:bodyPr/>
        <a:lstStyle/>
        <a:p>
          <a:r>
            <a:rPr lang="fr-FR">
              <a:hlinkClick xmlns:r="http://schemas.openxmlformats.org/officeDocument/2006/relationships" r:id="rId1"/>
            </a:rPr>
            <a:t>https://cansaguenay.ca/programme-et-calendrier/</a:t>
          </a:r>
          <a:endParaRPr lang="en-US"/>
        </a:p>
      </dgm:t>
    </dgm:pt>
    <dgm:pt modelId="{C9E7BE34-C9A7-4B87-976A-08BB0AF582D3}" type="parTrans" cxnId="{E5DC18A8-403E-4AA3-B1DB-69AB8A4DBB87}">
      <dgm:prSet/>
      <dgm:spPr/>
      <dgm:t>
        <a:bodyPr/>
        <a:lstStyle/>
        <a:p>
          <a:endParaRPr lang="en-US"/>
        </a:p>
      </dgm:t>
    </dgm:pt>
    <dgm:pt modelId="{C2FAA25B-8F29-401F-AC87-CD8E88B1968F}" type="sibTrans" cxnId="{E5DC18A8-403E-4AA3-B1DB-69AB8A4DBB87}">
      <dgm:prSet/>
      <dgm:spPr/>
      <dgm:t>
        <a:bodyPr/>
        <a:lstStyle/>
        <a:p>
          <a:endParaRPr lang="en-US"/>
        </a:p>
      </dgm:t>
    </dgm:pt>
    <dgm:pt modelId="{B8169518-2AF9-4F0B-A780-067B035F8E2A}">
      <dgm:prSet/>
      <dgm:spPr/>
      <dgm:t>
        <a:bodyPr/>
        <a:lstStyle/>
        <a:p>
          <a:r>
            <a:rPr lang="fr-CA"/>
            <a:t>Fair-play et conduite des joueurs et des spectateurs</a:t>
          </a:r>
          <a:endParaRPr lang="en-US"/>
        </a:p>
      </dgm:t>
    </dgm:pt>
    <dgm:pt modelId="{2F03D513-D689-4303-829B-3629A09BF9E9}" type="parTrans" cxnId="{98FE90B1-8D23-4809-B39D-FE2648331560}">
      <dgm:prSet/>
      <dgm:spPr/>
      <dgm:t>
        <a:bodyPr/>
        <a:lstStyle/>
        <a:p>
          <a:endParaRPr lang="en-US"/>
        </a:p>
      </dgm:t>
    </dgm:pt>
    <dgm:pt modelId="{C6271752-EABC-46B5-B952-5323A355DB23}" type="sibTrans" cxnId="{98FE90B1-8D23-4809-B39D-FE2648331560}">
      <dgm:prSet/>
      <dgm:spPr/>
      <dgm:t>
        <a:bodyPr/>
        <a:lstStyle/>
        <a:p>
          <a:endParaRPr lang="en-US"/>
        </a:p>
      </dgm:t>
    </dgm:pt>
    <dgm:pt modelId="{D42C2BC5-8C0F-4CEA-8C11-A141C9E0E946}">
      <dgm:prSet/>
      <dgm:spPr/>
      <dgm:t>
        <a:bodyPr/>
        <a:lstStyle/>
        <a:p>
          <a:r>
            <a:rPr lang="fr-CA"/>
            <a:t>Seul le capitaine doit parler à l’arbitre </a:t>
          </a:r>
          <a:endParaRPr lang="en-US"/>
        </a:p>
      </dgm:t>
    </dgm:pt>
    <dgm:pt modelId="{C175DBC3-9A3D-4A64-B969-E0A586994D9A}" type="parTrans" cxnId="{1B216A45-FA02-4B56-ACE9-9E4F15FF8B61}">
      <dgm:prSet/>
      <dgm:spPr/>
      <dgm:t>
        <a:bodyPr/>
        <a:lstStyle/>
        <a:p>
          <a:endParaRPr lang="en-US"/>
        </a:p>
      </dgm:t>
    </dgm:pt>
    <dgm:pt modelId="{35D4A509-930F-482F-896E-90B2B53A99C6}" type="sibTrans" cxnId="{1B216A45-FA02-4B56-ACE9-9E4F15FF8B61}">
      <dgm:prSet/>
      <dgm:spPr/>
      <dgm:t>
        <a:bodyPr/>
        <a:lstStyle/>
        <a:p>
          <a:endParaRPr lang="en-US"/>
        </a:p>
      </dgm:t>
    </dgm:pt>
    <dgm:pt modelId="{DD7CC453-47E7-432C-83D9-776C1FAE996C}">
      <dgm:prSet/>
      <dgm:spPr/>
      <dgm:t>
        <a:bodyPr/>
        <a:lstStyle/>
        <a:p>
          <a:r>
            <a:rPr lang="fr-FR"/>
            <a:t>Aucun geste déplacé ou violent ne sera toléré quel que soit le motif</a:t>
          </a:r>
          <a:endParaRPr lang="en-US"/>
        </a:p>
      </dgm:t>
    </dgm:pt>
    <dgm:pt modelId="{289D0578-8634-4EE9-9E83-B18B45D46AEF}" type="parTrans" cxnId="{FAA85D49-F40F-444E-B278-D80C896884EE}">
      <dgm:prSet/>
      <dgm:spPr/>
      <dgm:t>
        <a:bodyPr/>
        <a:lstStyle/>
        <a:p>
          <a:endParaRPr lang="en-US"/>
        </a:p>
      </dgm:t>
    </dgm:pt>
    <dgm:pt modelId="{6651CF83-A9F4-4FEC-9275-758B6FDC4A74}" type="sibTrans" cxnId="{FAA85D49-F40F-444E-B278-D80C896884EE}">
      <dgm:prSet/>
      <dgm:spPr/>
      <dgm:t>
        <a:bodyPr/>
        <a:lstStyle/>
        <a:p>
          <a:endParaRPr lang="en-US"/>
        </a:p>
      </dgm:t>
    </dgm:pt>
    <dgm:pt modelId="{83115ACB-5C46-4062-B6C2-810731E9593D}">
      <dgm:prSet/>
      <dgm:spPr/>
      <dgm:t>
        <a:bodyPr/>
        <a:lstStyle/>
        <a:p>
          <a:r>
            <a:rPr lang="fr-FR"/>
            <a:t>On ne se fait pas justice soit même, formellement interdit </a:t>
          </a:r>
          <a:endParaRPr lang="en-US"/>
        </a:p>
      </dgm:t>
    </dgm:pt>
    <dgm:pt modelId="{848AAEDF-E235-4775-95F6-A1DE78356DEC}" type="parTrans" cxnId="{2908C66F-C38B-4023-AC02-EFF5A824C2E2}">
      <dgm:prSet/>
      <dgm:spPr/>
      <dgm:t>
        <a:bodyPr/>
        <a:lstStyle/>
        <a:p>
          <a:endParaRPr lang="en-US"/>
        </a:p>
      </dgm:t>
    </dgm:pt>
    <dgm:pt modelId="{12FD5215-B58D-417F-B89D-656D856300D7}" type="sibTrans" cxnId="{2908C66F-C38B-4023-AC02-EFF5A824C2E2}">
      <dgm:prSet/>
      <dgm:spPr/>
      <dgm:t>
        <a:bodyPr/>
        <a:lstStyle/>
        <a:p>
          <a:endParaRPr lang="en-US"/>
        </a:p>
      </dgm:t>
    </dgm:pt>
    <dgm:pt modelId="{E8DF2EED-8D96-4C1F-A3B9-BE1DBF2D44E4}">
      <dgm:prSet/>
      <dgm:spPr/>
      <dgm:t>
        <a:bodyPr/>
        <a:lstStyle/>
        <a:p>
          <a:r>
            <a:rPr lang="fr-FR"/>
            <a:t>Interdit de fumer, car il y aura des familles présentes</a:t>
          </a:r>
          <a:endParaRPr lang="en-US"/>
        </a:p>
      </dgm:t>
    </dgm:pt>
    <dgm:pt modelId="{3815433D-CAF1-43C7-B469-21206D5FE051}" type="parTrans" cxnId="{9B694303-E78C-4F26-B1EF-7F15FD7DE367}">
      <dgm:prSet/>
      <dgm:spPr/>
      <dgm:t>
        <a:bodyPr/>
        <a:lstStyle/>
        <a:p>
          <a:endParaRPr lang="en-US"/>
        </a:p>
      </dgm:t>
    </dgm:pt>
    <dgm:pt modelId="{F4238BCC-57EF-48EA-9826-3534677E421D}" type="sibTrans" cxnId="{9B694303-E78C-4F26-B1EF-7F15FD7DE367}">
      <dgm:prSet/>
      <dgm:spPr/>
      <dgm:t>
        <a:bodyPr/>
        <a:lstStyle/>
        <a:p>
          <a:endParaRPr lang="en-US"/>
        </a:p>
      </dgm:t>
    </dgm:pt>
    <dgm:pt modelId="{A6F308C4-C33F-45BB-A790-83B734EEEAB2}">
      <dgm:prSet/>
      <dgm:spPr/>
      <dgm:t>
        <a:bodyPr/>
        <a:lstStyle/>
        <a:p>
          <a:r>
            <a:rPr lang="fr-FR"/>
            <a:t>Les équipes se saluent au début et à la fin du match, on est tous frère ici dans le vrai sens du mot. </a:t>
          </a:r>
          <a:endParaRPr lang="en-US"/>
        </a:p>
      </dgm:t>
    </dgm:pt>
    <dgm:pt modelId="{8B1B9932-E672-43FD-B29F-BE41A36BA647}" type="parTrans" cxnId="{F07FC998-7EFD-4D7B-8B09-6F9B5D0AB5F2}">
      <dgm:prSet/>
      <dgm:spPr/>
      <dgm:t>
        <a:bodyPr/>
        <a:lstStyle/>
        <a:p>
          <a:endParaRPr lang="en-US"/>
        </a:p>
      </dgm:t>
    </dgm:pt>
    <dgm:pt modelId="{35F75FF4-06D3-4990-9F6B-15E26A1B0CA4}" type="sibTrans" cxnId="{F07FC998-7EFD-4D7B-8B09-6F9B5D0AB5F2}">
      <dgm:prSet/>
      <dgm:spPr/>
      <dgm:t>
        <a:bodyPr/>
        <a:lstStyle/>
        <a:p>
          <a:endParaRPr lang="en-US"/>
        </a:p>
      </dgm:t>
    </dgm:pt>
    <dgm:pt modelId="{0750CDF8-F353-4082-9BEA-DAB616120E91}">
      <dgm:prSet/>
      <dgm:spPr/>
      <dgm:t>
        <a:bodyPr/>
        <a:lstStyle/>
        <a:p>
          <a:r>
            <a:rPr lang="fr-CA"/>
            <a:t>Procédures disciplinaires</a:t>
          </a:r>
          <a:endParaRPr lang="en-US"/>
        </a:p>
      </dgm:t>
    </dgm:pt>
    <dgm:pt modelId="{D90F7C8D-F6B9-4CDC-918F-8C2ECCC57BB4}" type="parTrans" cxnId="{3797F51A-1EF0-4106-98CA-DD39CC3D31E7}">
      <dgm:prSet/>
      <dgm:spPr/>
      <dgm:t>
        <a:bodyPr/>
        <a:lstStyle/>
        <a:p>
          <a:endParaRPr lang="en-US"/>
        </a:p>
      </dgm:t>
    </dgm:pt>
    <dgm:pt modelId="{2DC2A95E-4F67-40B6-8E11-BE7BC1F87D76}" type="sibTrans" cxnId="{3797F51A-1EF0-4106-98CA-DD39CC3D31E7}">
      <dgm:prSet/>
      <dgm:spPr/>
      <dgm:t>
        <a:bodyPr/>
        <a:lstStyle/>
        <a:p>
          <a:endParaRPr lang="en-US"/>
        </a:p>
      </dgm:t>
    </dgm:pt>
    <dgm:pt modelId="{D2C5BC2C-E753-4FC0-A6ED-879DEC526CA9}">
      <dgm:prSet/>
      <dgm:spPr/>
      <dgm:t>
        <a:bodyPr/>
        <a:lstStyle/>
        <a:p>
          <a:r>
            <a:rPr lang="fr-FR" dirty="0"/>
            <a:t>On a une gang de commissaire du tournoi qui vont s’occuper de ça</a:t>
          </a:r>
          <a:endParaRPr lang="en-US" dirty="0"/>
        </a:p>
      </dgm:t>
    </dgm:pt>
    <dgm:pt modelId="{3354B59B-7760-440C-A219-0E5F11C4367E}" type="parTrans" cxnId="{115E6BD3-9B1D-4C9F-AB9D-961744A929EB}">
      <dgm:prSet/>
      <dgm:spPr/>
      <dgm:t>
        <a:bodyPr/>
        <a:lstStyle/>
        <a:p>
          <a:endParaRPr lang="en-US"/>
        </a:p>
      </dgm:t>
    </dgm:pt>
    <dgm:pt modelId="{8A894925-16CD-448F-AB05-4ADA1402BA6D}" type="sibTrans" cxnId="{115E6BD3-9B1D-4C9F-AB9D-961744A929EB}">
      <dgm:prSet/>
      <dgm:spPr/>
      <dgm:t>
        <a:bodyPr/>
        <a:lstStyle/>
        <a:p>
          <a:endParaRPr lang="en-US"/>
        </a:p>
      </dgm:t>
    </dgm:pt>
    <dgm:pt modelId="{0BFA82DB-AB19-3B47-958F-F0104D3B4758}" type="pres">
      <dgm:prSet presAssocID="{2787B5DD-15A7-46CC-A55E-C545FE0B2658}" presName="Name0" presStyleCnt="0">
        <dgm:presLayoutVars>
          <dgm:dir/>
          <dgm:animLvl val="lvl"/>
          <dgm:resizeHandles val="exact"/>
        </dgm:presLayoutVars>
      </dgm:prSet>
      <dgm:spPr/>
    </dgm:pt>
    <dgm:pt modelId="{EE806AC3-AEC0-DD47-A762-00EE3EE3615B}" type="pres">
      <dgm:prSet presAssocID="{E6689CA5-FC32-47E6-8B19-8EAA0E240ADD}" presName="linNode" presStyleCnt="0"/>
      <dgm:spPr/>
    </dgm:pt>
    <dgm:pt modelId="{039E18EC-704F-004E-93A5-320D06EB6FD1}" type="pres">
      <dgm:prSet presAssocID="{E6689CA5-FC32-47E6-8B19-8EAA0E240AD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2AD52F2-7349-7040-B377-4AEE4C77F4F8}" type="pres">
      <dgm:prSet presAssocID="{E6689CA5-FC32-47E6-8B19-8EAA0E240ADD}" presName="descendantText" presStyleLbl="alignAccFollowNode1" presStyleIdx="0" presStyleCnt="3">
        <dgm:presLayoutVars>
          <dgm:bulletEnabled val="1"/>
        </dgm:presLayoutVars>
      </dgm:prSet>
      <dgm:spPr/>
    </dgm:pt>
    <dgm:pt modelId="{900F2388-081A-1F4D-8BF6-18367EF4D9EA}" type="pres">
      <dgm:prSet presAssocID="{A3DB1189-EECD-45FA-8771-938BB5EF2DE0}" presName="sp" presStyleCnt="0"/>
      <dgm:spPr/>
    </dgm:pt>
    <dgm:pt modelId="{6C5128C3-05E6-304D-9EB5-A3F241EA5632}" type="pres">
      <dgm:prSet presAssocID="{B8169518-2AF9-4F0B-A780-067B035F8E2A}" presName="linNode" presStyleCnt="0"/>
      <dgm:spPr/>
    </dgm:pt>
    <dgm:pt modelId="{5B386734-045F-A84C-8EBF-A065DA17BD17}" type="pres">
      <dgm:prSet presAssocID="{B8169518-2AF9-4F0B-A780-067B035F8E2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0F82AD4-5957-CE4B-AF4B-707EA70500A9}" type="pres">
      <dgm:prSet presAssocID="{B8169518-2AF9-4F0B-A780-067B035F8E2A}" presName="descendantText" presStyleLbl="alignAccFollowNode1" presStyleIdx="1" presStyleCnt="3">
        <dgm:presLayoutVars>
          <dgm:bulletEnabled val="1"/>
        </dgm:presLayoutVars>
      </dgm:prSet>
      <dgm:spPr/>
    </dgm:pt>
    <dgm:pt modelId="{A0CA879A-542F-9744-8E6C-25A328D7C223}" type="pres">
      <dgm:prSet presAssocID="{C6271752-EABC-46B5-B952-5323A355DB23}" presName="sp" presStyleCnt="0"/>
      <dgm:spPr/>
    </dgm:pt>
    <dgm:pt modelId="{1656D062-4644-7944-82C5-2C1FE55E6D04}" type="pres">
      <dgm:prSet presAssocID="{0750CDF8-F353-4082-9BEA-DAB616120E91}" presName="linNode" presStyleCnt="0"/>
      <dgm:spPr/>
    </dgm:pt>
    <dgm:pt modelId="{0688A25E-D7B3-FA4B-9E4F-F1C58EFAC9F7}" type="pres">
      <dgm:prSet presAssocID="{0750CDF8-F353-4082-9BEA-DAB616120E9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03BF6AA-13F6-4148-A577-D6BB88AB574E}" type="pres">
      <dgm:prSet presAssocID="{0750CDF8-F353-4082-9BEA-DAB616120E9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B694303-E78C-4F26-B1EF-7F15FD7DE367}" srcId="{B8169518-2AF9-4F0B-A780-067B035F8E2A}" destId="{E8DF2EED-8D96-4C1F-A3B9-BE1DBF2D44E4}" srcOrd="3" destOrd="0" parTransId="{3815433D-CAF1-43C7-B469-21206D5FE051}" sibTransId="{F4238BCC-57EF-48EA-9826-3534677E421D}"/>
    <dgm:cxn modelId="{3797F51A-1EF0-4106-98CA-DD39CC3D31E7}" srcId="{2787B5DD-15A7-46CC-A55E-C545FE0B2658}" destId="{0750CDF8-F353-4082-9BEA-DAB616120E91}" srcOrd="2" destOrd="0" parTransId="{D90F7C8D-F6B9-4CDC-918F-8C2ECCC57BB4}" sibTransId="{2DC2A95E-4F67-40B6-8E11-BE7BC1F87D76}"/>
    <dgm:cxn modelId="{BE13C235-7D0C-6B4F-B5D1-55426B486894}" type="presOf" srcId="{0BE130AE-82B9-4BDE-A041-0DAF72D14EE4}" destId="{E2AD52F2-7349-7040-B377-4AEE4C77F4F8}" srcOrd="0" destOrd="0" presId="urn:microsoft.com/office/officeart/2005/8/layout/vList5"/>
    <dgm:cxn modelId="{1B216A45-FA02-4B56-ACE9-9E4F15FF8B61}" srcId="{B8169518-2AF9-4F0B-A780-067B035F8E2A}" destId="{D42C2BC5-8C0F-4CEA-8C11-A141C9E0E946}" srcOrd="0" destOrd="0" parTransId="{C175DBC3-9A3D-4A64-B969-E0A586994D9A}" sibTransId="{35D4A509-930F-482F-896E-90B2B53A99C6}"/>
    <dgm:cxn modelId="{FAA85D49-F40F-444E-B278-D80C896884EE}" srcId="{B8169518-2AF9-4F0B-A780-067B035F8E2A}" destId="{DD7CC453-47E7-432C-83D9-776C1FAE996C}" srcOrd="1" destOrd="0" parTransId="{289D0578-8634-4EE9-9E83-B18B45D46AEF}" sibTransId="{6651CF83-A9F4-4FEC-9275-758B6FDC4A74}"/>
    <dgm:cxn modelId="{5EC09F4B-226E-5D4F-82C6-C2EAD16C3549}" type="presOf" srcId="{A6F308C4-C33F-45BB-A790-83B734EEEAB2}" destId="{30F82AD4-5957-CE4B-AF4B-707EA70500A9}" srcOrd="0" destOrd="4" presId="urn:microsoft.com/office/officeart/2005/8/layout/vList5"/>
    <dgm:cxn modelId="{9D108450-EB81-1048-8D52-B723A044BE12}" type="presOf" srcId="{0750CDF8-F353-4082-9BEA-DAB616120E91}" destId="{0688A25E-D7B3-FA4B-9E4F-F1C58EFAC9F7}" srcOrd="0" destOrd="0" presId="urn:microsoft.com/office/officeart/2005/8/layout/vList5"/>
    <dgm:cxn modelId="{EB3A7D5D-C925-6946-94B9-1B1D0D38C36F}" type="presOf" srcId="{2787B5DD-15A7-46CC-A55E-C545FE0B2658}" destId="{0BFA82DB-AB19-3B47-958F-F0104D3B4758}" srcOrd="0" destOrd="0" presId="urn:microsoft.com/office/officeart/2005/8/layout/vList5"/>
    <dgm:cxn modelId="{2908C66F-C38B-4023-AC02-EFF5A824C2E2}" srcId="{B8169518-2AF9-4F0B-A780-067B035F8E2A}" destId="{83115ACB-5C46-4062-B6C2-810731E9593D}" srcOrd="2" destOrd="0" parTransId="{848AAEDF-E235-4775-95F6-A1DE78356DEC}" sibTransId="{12FD5215-B58D-417F-B89D-656D856300D7}"/>
    <dgm:cxn modelId="{936C418B-3B09-CA45-B3E7-03289BBDC1D6}" type="presOf" srcId="{B8169518-2AF9-4F0B-A780-067B035F8E2A}" destId="{5B386734-045F-A84C-8EBF-A065DA17BD17}" srcOrd="0" destOrd="0" presId="urn:microsoft.com/office/officeart/2005/8/layout/vList5"/>
    <dgm:cxn modelId="{178C4A90-7FC7-4D93-B40C-3EF9B241DA92}" srcId="{2787B5DD-15A7-46CC-A55E-C545FE0B2658}" destId="{E6689CA5-FC32-47E6-8B19-8EAA0E240ADD}" srcOrd="0" destOrd="0" parTransId="{449302D6-28CB-4761-B6AB-B25CDC26BC7A}" sibTransId="{A3DB1189-EECD-45FA-8771-938BB5EF2DE0}"/>
    <dgm:cxn modelId="{F07FC998-7EFD-4D7B-8B09-6F9B5D0AB5F2}" srcId="{B8169518-2AF9-4F0B-A780-067B035F8E2A}" destId="{A6F308C4-C33F-45BB-A790-83B734EEEAB2}" srcOrd="4" destOrd="0" parTransId="{8B1B9932-E672-43FD-B29F-BE41A36BA647}" sibTransId="{35F75FF4-06D3-4990-9F6B-15E26A1B0CA4}"/>
    <dgm:cxn modelId="{10AC419B-FE8D-2145-B0B1-8C35B7C6A23C}" type="presOf" srcId="{D2C5BC2C-E753-4FC0-A6ED-879DEC526CA9}" destId="{303BF6AA-13F6-4148-A577-D6BB88AB574E}" srcOrd="0" destOrd="0" presId="urn:microsoft.com/office/officeart/2005/8/layout/vList5"/>
    <dgm:cxn modelId="{02BC629B-2481-A74A-A398-ADC418800EBC}" type="presOf" srcId="{DD7CC453-47E7-432C-83D9-776C1FAE996C}" destId="{30F82AD4-5957-CE4B-AF4B-707EA70500A9}" srcOrd="0" destOrd="1" presId="urn:microsoft.com/office/officeart/2005/8/layout/vList5"/>
    <dgm:cxn modelId="{E5DC18A8-403E-4AA3-B1DB-69AB8A4DBB87}" srcId="{E6689CA5-FC32-47E6-8B19-8EAA0E240ADD}" destId="{0BE130AE-82B9-4BDE-A041-0DAF72D14EE4}" srcOrd="0" destOrd="0" parTransId="{C9E7BE34-C9A7-4B87-976A-08BB0AF582D3}" sibTransId="{C2FAA25B-8F29-401F-AC87-CD8E88B1968F}"/>
    <dgm:cxn modelId="{98FE90B1-8D23-4809-B39D-FE2648331560}" srcId="{2787B5DD-15A7-46CC-A55E-C545FE0B2658}" destId="{B8169518-2AF9-4F0B-A780-067B035F8E2A}" srcOrd="1" destOrd="0" parTransId="{2F03D513-D689-4303-829B-3629A09BF9E9}" sibTransId="{C6271752-EABC-46B5-B952-5323A355DB23}"/>
    <dgm:cxn modelId="{A80C90CD-5766-BA45-96C0-66D9402D8D73}" type="presOf" srcId="{83115ACB-5C46-4062-B6C2-810731E9593D}" destId="{30F82AD4-5957-CE4B-AF4B-707EA70500A9}" srcOrd="0" destOrd="2" presId="urn:microsoft.com/office/officeart/2005/8/layout/vList5"/>
    <dgm:cxn modelId="{115E6BD3-9B1D-4C9F-AB9D-961744A929EB}" srcId="{0750CDF8-F353-4082-9BEA-DAB616120E91}" destId="{D2C5BC2C-E753-4FC0-A6ED-879DEC526CA9}" srcOrd="0" destOrd="0" parTransId="{3354B59B-7760-440C-A219-0E5F11C4367E}" sibTransId="{8A894925-16CD-448F-AB05-4ADA1402BA6D}"/>
    <dgm:cxn modelId="{E601CDD3-318D-CD41-AA83-23C696FC5D51}" type="presOf" srcId="{E6689CA5-FC32-47E6-8B19-8EAA0E240ADD}" destId="{039E18EC-704F-004E-93A5-320D06EB6FD1}" srcOrd="0" destOrd="0" presId="urn:microsoft.com/office/officeart/2005/8/layout/vList5"/>
    <dgm:cxn modelId="{E8F2C8E6-D690-EE46-A855-D2F67D0BDCD5}" type="presOf" srcId="{E8DF2EED-8D96-4C1F-A3B9-BE1DBF2D44E4}" destId="{30F82AD4-5957-CE4B-AF4B-707EA70500A9}" srcOrd="0" destOrd="3" presId="urn:microsoft.com/office/officeart/2005/8/layout/vList5"/>
    <dgm:cxn modelId="{1A53DEF2-731D-2F4F-9045-0A1640F2203F}" type="presOf" srcId="{D42C2BC5-8C0F-4CEA-8C11-A141C9E0E946}" destId="{30F82AD4-5957-CE4B-AF4B-707EA70500A9}" srcOrd="0" destOrd="0" presId="urn:microsoft.com/office/officeart/2005/8/layout/vList5"/>
    <dgm:cxn modelId="{EBAD8873-F0FB-0B4D-8565-5128CFC44010}" type="presParOf" srcId="{0BFA82DB-AB19-3B47-958F-F0104D3B4758}" destId="{EE806AC3-AEC0-DD47-A762-00EE3EE3615B}" srcOrd="0" destOrd="0" presId="urn:microsoft.com/office/officeart/2005/8/layout/vList5"/>
    <dgm:cxn modelId="{F68826C2-3559-8D4C-86E9-D552128C5A87}" type="presParOf" srcId="{EE806AC3-AEC0-DD47-A762-00EE3EE3615B}" destId="{039E18EC-704F-004E-93A5-320D06EB6FD1}" srcOrd="0" destOrd="0" presId="urn:microsoft.com/office/officeart/2005/8/layout/vList5"/>
    <dgm:cxn modelId="{40F684A9-F266-4F40-8F51-746F72376516}" type="presParOf" srcId="{EE806AC3-AEC0-DD47-A762-00EE3EE3615B}" destId="{E2AD52F2-7349-7040-B377-4AEE4C77F4F8}" srcOrd="1" destOrd="0" presId="urn:microsoft.com/office/officeart/2005/8/layout/vList5"/>
    <dgm:cxn modelId="{ED4E664F-6F44-1F47-B39F-1BB14A3085FC}" type="presParOf" srcId="{0BFA82DB-AB19-3B47-958F-F0104D3B4758}" destId="{900F2388-081A-1F4D-8BF6-18367EF4D9EA}" srcOrd="1" destOrd="0" presId="urn:microsoft.com/office/officeart/2005/8/layout/vList5"/>
    <dgm:cxn modelId="{1EEEEC80-7A0B-A549-902E-D33FAD18B867}" type="presParOf" srcId="{0BFA82DB-AB19-3B47-958F-F0104D3B4758}" destId="{6C5128C3-05E6-304D-9EB5-A3F241EA5632}" srcOrd="2" destOrd="0" presId="urn:microsoft.com/office/officeart/2005/8/layout/vList5"/>
    <dgm:cxn modelId="{F53FD4DF-2728-FB48-B744-ABAFB1774C83}" type="presParOf" srcId="{6C5128C3-05E6-304D-9EB5-A3F241EA5632}" destId="{5B386734-045F-A84C-8EBF-A065DA17BD17}" srcOrd="0" destOrd="0" presId="urn:microsoft.com/office/officeart/2005/8/layout/vList5"/>
    <dgm:cxn modelId="{0EAA2819-4AB4-CB48-A3C5-B4B58716E9C8}" type="presParOf" srcId="{6C5128C3-05E6-304D-9EB5-A3F241EA5632}" destId="{30F82AD4-5957-CE4B-AF4B-707EA70500A9}" srcOrd="1" destOrd="0" presId="urn:microsoft.com/office/officeart/2005/8/layout/vList5"/>
    <dgm:cxn modelId="{2753612B-69A7-574C-B36D-3D5B33A28207}" type="presParOf" srcId="{0BFA82DB-AB19-3B47-958F-F0104D3B4758}" destId="{A0CA879A-542F-9744-8E6C-25A328D7C223}" srcOrd="3" destOrd="0" presId="urn:microsoft.com/office/officeart/2005/8/layout/vList5"/>
    <dgm:cxn modelId="{E712ED91-1DE7-7C42-82E0-3FA7BEF5A03F}" type="presParOf" srcId="{0BFA82DB-AB19-3B47-958F-F0104D3B4758}" destId="{1656D062-4644-7944-82C5-2C1FE55E6D04}" srcOrd="4" destOrd="0" presId="urn:microsoft.com/office/officeart/2005/8/layout/vList5"/>
    <dgm:cxn modelId="{404D065A-5F0F-5342-976E-7F0597C3EB19}" type="presParOf" srcId="{1656D062-4644-7944-82C5-2C1FE55E6D04}" destId="{0688A25E-D7B3-FA4B-9E4F-F1C58EFAC9F7}" srcOrd="0" destOrd="0" presId="urn:microsoft.com/office/officeart/2005/8/layout/vList5"/>
    <dgm:cxn modelId="{B3E1BFFF-2722-714B-8CCB-BBB5ED3CD37E}" type="presParOf" srcId="{1656D062-4644-7944-82C5-2C1FE55E6D04}" destId="{303BF6AA-13F6-4148-A577-D6BB88AB57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896D67-1F8B-462C-ADAF-A20275B3061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6E62CD9D-CF06-4046-80EF-886B7A82E62A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Uniformes et équipements des équipes</a:t>
          </a:r>
          <a:endParaRPr lang="en-US" dirty="0"/>
        </a:p>
      </dgm:t>
    </dgm:pt>
    <dgm:pt modelId="{E74EEDEC-3A44-4E2C-B589-2D451E50D130}" type="parTrans" cxnId="{0CD331F3-51A2-4FBD-8037-AA568D919AFB}">
      <dgm:prSet/>
      <dgm:spPr/>
      <dgm:t>
        <a:bodyPr/>
        <a:lstStyle/>
        <a:p>
          <a:endParaRPr lang="en-US"/>
        </a:p>
      </dgm:t>
    </dgm:pt>
    <dgm:pt modelId="{B960C17C-A4F1-495D-BA13-EAA7E2BF122F}" type="sibTrans" cxnId="{0CD331F3-51A2-4FBD-8037-AA568D919AFB}">
      <dgm:prSet/>
      <dgm:spPr/>
      <dgm:t>
        <a:bodyPr/>
        <a:lstStyle/>
        <a:p>
          <a:endParaRPr lang="en-US"/>
        </a:p>
      </dgm:t>
    </dgm:pt>
    <dgm:pt modelId="{D3124B4B-2B44-40D9-B195-2811EF4E3791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Toutes les équipes doivent avoir deux couleurs de maillots et les maillots doivent-être numérotés</a:t>
          </a:r>
          <a:endParaRPr lang="en-US" dirty="0"/>
        </a:p>
      </dgm:t>
    </dgm:pt>
    <dgm:pt modelId="{50220F27-4918-40C1-8F70-34BADE0AF751}" type="parTrans" cxnId="{13F06E83-5AD7-43CA-92B1-2220F2925728}">
      <dgm:prSet/>
      <dgm:spPr/>
      <dgm:t>
        <a:bodyPr/>
        <a:lstStyle/>
        <a:p>
          <a:endParaRPr lang="en-US"/>
        </a:p>
      </dgm:t>
    </dgm:pt>
    <dgm:pt modelId="{0750350D-3739-4F36-BF04-9C2CA1637087}" type="sibTrans" cxnId="{13F06E83-5AD7-43CA-92B1-2220F2925728}">
      <dgm:prSet/>
      <dgm:spPr/>
      <dgm:t>
        <a:bodyPr/>
        <a:lstStyle/>
        <a:p>
          <a:endParaRPr lang="en-US"/>
        </a:p>
      </dgm:t>
    </dgm:pt>
    <dgm:pt modelId="{E1EAAD1A-1D74-432A-9D4C-016E319E7E15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Les protèges tibia sont obligatoires </a:t>
          </a:r>
          <a:endParaRPr lang="en-US"/>
        </a:p>
      </dgm:t>
    </dgm:pt>
    <dgm:pt modelId="{659F9732-BEAC-4805-B50D-25EAFC6464A7}" type="parTrans" cxnId="{72F60C8F-FA83-4CC5-9464-77F647B823E4}">
      <dgm:prSet/>
      <dgm:spPr/>
      <dgm:t>
        <a:bodyPr/>
        <a:lstStyle/>
        <a:p>
          <a:endParaRPr lang="en-US"/>
        </a:p>
      </dgm:t>
    </dgm:pt>
    <dgm:pt modelId="{65E5AE5D-36D0-4C46-8DB5-3C45A5DBF58B}" type="sibTrans" cxnId="{72F60C8F-FA83-4CC5-9464-77F647B823E4}">
      <dgm:prSet/>
      <dgm:spPr/>
      <dgm:t>
        <a:bodyPr/>
        <a:lstStyle/>
        <a:p>
          <a:endParaRPr lang="en-US"/>
        </a:p>
      </dgm:t>
    </dgm:pt>
    <dgm:pt modelId="{EFD60FDB-BF6B-4065-B4B6-25E3E471237D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Pas de bijoux ou objets dangereux sur le terrain</a:t>
          </a:r>
          <a:endParaRPr lang="en-US"/>
        </a:p>
      </dgm:t>
    </dgm:pt>
    <dgm:pt modelId="{38BA7F57-CB15-4A05-BE43-647A00B75703}" type="parTrans" cxnId="{B84288D0-5770-417E-9632-78710CC36D22}">
      <dgm:prSet/>
      <dgm:spPr/>
      <dgm:t>
        <a:bodyPr/>
        <a:lstStyle/>
        <a:p>
          <a:endParaRPr lang="en-US"/>
        </a:p>
      </dgm:t>
    </dgm:pt>
    <dgm:pt modelId="{5A8F7CF5-97C0-461C-B44F-FDBDE4FF4860}" type="sibTrans" cxnId="{B84288D0-5770-417E-9632-78710CC36D22}">
      <dgm:prSet/>
      <dgm:spPr/>
      <dgm:t>
        <a:bodyPr/>
        <a:lstStyle/>
        <a:p>
          <a:endParaRPr lang="en-US"/>
        </a:p>
      </dgm:t>
    </dgm:pt>
    <dgm:pt modelId="{7A9985B4-23C9-4BEC-9331-07DA5746DC94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Des gourdes réutilisables sont recommandées, pour faire du tournoi un truc éco</a:t>
          </a:r>
          <a:br>
            <a:rPr lang="fr-CA" dirty="0"/>
          </a:br>
          <a:r>
            <a:rPr lang="fr-CA" dirty="0"/>
            <a:t>N’hésitez pas à proposer d’autres trucs pour le bien déroulé</a:t>
          </a:r>
          <a:endParaRPr lang="en-US" dirty="0"/>
        </a:p>
      </dgm:t>
    </dgm:pt>
    <dgm:pt modelId="{FD27E767-5C1E-408F-A3BA-672B355FB361}" type="parTrans" cxnId="{82AE61DA-983E-44FB-9624-BAFC01BDB487}">
      <dgm:prSet/>
      <dgm:spPr/>
      <dgm:t>
        <a:bodyPr/>
        <a:lstStyle/>
        <a:p>
          <a:endParaRPr lang="en-US"/>
        </a:p>
      </dgm:t>
    </dgm:pt>
    <dgm:pt modelId="{2EA1C7A2-C3D2-45AB-93CE-1B3AC928EC35}" type="sibTrans" cxnId="{82AE61DA-983E-44FB-9624-BAFC01BDB487}">
      <dgm:prSet/>
      <dgm:spPr/>
      <dgm:t>
        <a:bodyPr/>
        <a:lstStyle/>
        <a:p>
          <a:endParaRPr lang="en-US"/>
        </a:p>
      </dgm:t>
    </dgm:pt>
    <dgm:pt modelId="{C40D56B6-6BBB-4948-B748-E6ED28063F75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Ballons, filets, et autres matériels nécessaires</a:t>
          </a:r>
          <a:endParaRPr lang="en-US"/>
        </a:p>
      </dgm:t>
    </dgm:pt>
    <dgm:pt modelId="{1608510B-7ED6-4AE8-A906-5A432153838B}" type="parTrans" cxnId="{A79DFB86-11C7-4F43-BFC7-7FA912924EC0}">
      <dgm:prSet/>
      <dgm:spPr/>
      <dgm:t>
        <a:bodyPr/>
        <a:lstStyle/>
        <a:p>
          <a:endParaRPr lang="en-US"/>
        </a:p>
      </dgm:t>
    </dgm:pt>
    <dgm:pt modelId="{A88A7C59-E83E-4715-AE80-5487C4206A99}" type="sibTrans" cxnId="{A79DFB86-11C7-4F43-BFC7-7FA912924EC0}">
      <dgm:prSet/>
      <dgm:spPr/>
      <dgm:t>
        <a:bodyPr/>
        <a:lstStyle/>
        <a:p>
          <a:endParaRPr lang="en-US"/>
        </a:p>
      </dgm:t>
    </dgm:pt>
    <dgm:pt modelId="{9D092373-7293-4BA3-983B-4304565E3B41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Pas toujours achetés </a:t>
          </a:r>
          <a:endParaRPr lang="en-US"/>
        </a:p>
      </dgm:t>
    </dgm:pt>
    <dgm:pt modelId="{4C7689E0-F4E6-4973-B14E-5A40FB381DDD}" type="parTrans" cxnId="{6F0D51D7-6305-41C3-8595-B6E30B06D1CF}">
      <dgm:prSet/>
      <dgm:spPr/>
      <dgm:t>
        <a:bodyPr/>
        <a:lstStyle/>
        <a:p>
          <a:endParaRPr lang="en-US"/>
        </a:p>
      </dgm:t>
    </dgm:pt>
    <dgm:pt modelId="{C1D99E90-5D05-45B8-9B46-B285168C2672}" type="sibTrans" cxnId="{6F0D51D7-6305-41C3-8595-B6E30B06D1CF}">
      <dgm:prSet/>
      <dgm:spPr/>
      <dgm:t>
        <a:bodyPr/>
        <a:lstStyle/>
        <a:p>
          <a:endParaRPr lang="en-US"/>
        </a:p>
      </dgm:t>
    </dgm:pt>
    <dgm:pt modelId="{FE7C1D54-9A44-0447-9981-E01F120DF7F7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Liste des joueurs et Hymne nationale</a:t>
          </a:r>
        </a:p>
      </dgm:t>
    </dgm:pt>
    <dgm:pt modelId="{8B2B6409-C521-8945-BDF6-5AFE478DFCCC}" type="parTrans" cxnId="{2A0C22EC-60DA-2947-8C72-4150729A38D7}">
      <dgm:prSet/>
      <dgm:spPr/>
      <dgm:t>
        <a:bodyPr/>
        <a:lstStyle/>
        <a:p>
          <a:endParaRPr lang="fr-CA"/>
        </a:p>
      </dgm:t>
    </dgm:pt>
    <dgm:pt modelId="{B253935C-B1FE-5E4D-8D3B-14CF63424F26}" type="sibTrans" cxnId="{2A0C22EC-60DA-2947-8C72-4150729A38D7}">
      <dgm:prSet/>
      <dgm:spPr/>
      <dgm:t>
        <a:bodyPr/>
        <a:lstStyle/>
        <a:p>
          <a:endParaRPr lang="fr-CA"/>
        </a:p>
      </dgm:t>
    </dgm:pt>
    <dgm:pt modelId="{38F6E6C6-EA0D-6640-A766-3849A6325634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Prière d’ajouter vos joueurs sur la plateforme comme l’ont fait les latinos et Canada</a:t>
          </a:r>
        </a:p>
        <a:p>
          <a:pPr>
            <a:lnSpc>
              <a:spcPct val="100000"/>
            </a:lnSpc>
          </a:pPr>
          <a:r>
            <a:rPr lang="fr-CA" dirty="0"/>
            <a:t>Chaque match y aura le chant de l’hymne</a:t>
          </a:r>
        </a:p>
      </dgm:t>
    </dgm:pt>
    <dgm:pt modelId="{13BBE75D-D554-7E45-9264-71652A489CC5}" type="parTrans" cxnId="{A57593F2-48AC-2641-BF72-6DBBB786B175}">
      <dgm:prSet/>
      <dgm:spPr/>
      <dgm:t>
        <a:bodyPr/>
        <a:lstStyle/>
        <a:p>
          <a:endParaRPr lang="fr-CA"/>
        </a:p>
      </dgm:t>
    </dgm:pt>
    <dgm:pt modelId="{27578353-9832-F84E-9494-91B9383E8747}" type="sibTrans" cxnId="{A57593F2-48AC-2641-BF72-6DBBB786B175}">
      <dgm:prSet/>
      <dgm:spPr/>
      <dgm:t>
        <a:bodyPr/>
        <a:lstStyle/>
        <a:p>
          <a:endParaRPr lang="fr-CA"/>
        </a:p>
      </dgm:t>
    </dgm:pt>
    <dgm:pt modelId="{BB503148-F594-4BAF-AB7F-4D8BF54D4E68}" type="pres">
      <dgm:prSet presAssocID="{D4896D67-1F8B-462C-ADAF-A20275B3061A}" presName="root" presStyleCnt="0">
        <dgm:presLayoutVars>
          <dgm:dir/>
          <dgm:resizeHandles val="exact"/>
        </dgm:presLayoutVars>
      </dgm:prSet>
      <dgm:spPr/>
    </dgm:pt>
    <dgm:pt modelId="{E032E2AE-B424-4924-AFE4-C5048B63D812}" type="pres">
      <dgm:prSet presAssocID="{6E62CD9D-CF06-4046-80EF-886B7A82E62A}" presName="compNode" presStyleCnt="0"/>
      <dgm:spPr/>
    </dgm:pt>
    <dgm:pt modelId="{E17B4B78-EB60-4199-8CAA-3A9695B5001B}" type="pres">
      <dgm:prSet presAssocID="{6E62CD9D-CF06-4046-80EF-886B7A82E62A}" presName="bgRect" presStyleLbl="bgShp" presStyleIdx="0" presStyleCnt="3"/>
      <dgm:spPr/>
    </dgm:pt>
    <dgm:pt modelId="{6677CBFC-B81B-4159-8058-7258D19A6575}" type="pres">
      <dgm:prSet presAssocID="{6E62CD9D-CF06-4046-80EF-886B7A82E62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mise"/>
        </a:ext>
      </dgm:extLst>
    </dgm:pt>
    <dgm:pt modelId="{FBF29515-6F73-47B4-A69A-4D05F79F45F9}" type="pres">
      <dgm:prSet presAssocID="{6E62CD9D-CF06-4046-80EF-886B7A82E62A}" presName="spaceRect" presStyleCnt="0"/>
      <dgm:spPr/>
    </dgm:pt>
    <dgm:pt modelId="{10BD8AA8-9640-4899-A433-F52CBD2FE1AB}" type="pres">
      <dgm:prSet presAssocID="{6E62CD9D-CF06-4046-80EF-886B7A82E62A}" presName="parTx" presStyleLbl="revTx" presStyleIdx="0" presStyleCnt="6">
        <dgm:presLayoutVars>
          <dgm:chMax val="0"/>
          <dgm:chPref val="0"/>
        </dgm:presLayoutVars>
      </dgm:prSet>
      <dgm:spPr/>
    </dgm:pt>
    <dgm:pt modelId="{C561F437-1B10-4D5E-B046-D1D9BAB82341}" type="pres">
      <dgm:prSet presAssocID="{6E62CD9D-CF06-4046-80EF-886B7A82E62A}" presName="desTx" presStyleLbl="revTx" presStyleIdx="1" presStyleCnt="6" custScaleY="133821">
        <dgm:presLayoutVars/>
      </dgm:prSet>
      <dgm:spPr/>
    </dgm:pt>
    <dgm:pt modelId="{7E32CA50-9EFF-4DA1-A6AF-0539F07B7C80}" type="pres">
      <dgm:prSet presAssocID="{B960C17C-A4F1-495D-BA13-EAA7E2BF122F}" presName="sibTrans" presStyleCnt="0"/>
      <dgm:spPr/>
    </dgm:pt>
    <dgm:pt modelId="{C0D9F3BA-5D02-441E-BD4A-9D315EBF1611}" type="pres">
      <dgm:prSet presAssocID="{C40D56B6-6BBB-4948-B748-E6ED28063F75}" presName="compNode" presStyleCnt="0"/>
      <dgm:spPr/>
    </dgm:pt>
    <dgm:pt modelId="{6DD7C2F8-BEDE-42D9-B619-448511B27E0F}" type="pres">
      <dgm:prSet presAssocID="{C40D56B6-6BBB-4948-B748-E6ED28063F75}" presName="bgRect" presStyleLbl="bgShp" presStyleIdx="1" presStyleCnt="3"/>
      <dgm:spPr/>
    </dgm:pt>
    <dgm:pt modelId="{66F0F6E2-5A68-401E-90BC-BEADA2ACDEC6}" type="pres">
      <dgm:prSet presAssocID="{C40D56B6-6BBB-4948-B748-E6ED28063F7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ns"/>
        </a:ext>
      </dgm:extLst>
    </dgm:pt>
    <dgm:pt modelId="{E68B2078-A4BB-4A8C-B413-575EA0B58226}" type="pres">
      <dgm:prSet presAssocID="{C40D56B6-6BBB-4948-B748-E6ED28063F75}" presName="spaceRect" presStyleCnt="0"/>
      <dgm:spPr/>
    </dgm:pt>
    <dgm:pt modelId="{514B9569-687C-436A-A343-43456665F121}" type="pres">
      <dgm:prSet presAssocID="{C40D56B6-6BBB-4948-B748-E6ED28063F75}" presName="parTx" presStyleLbl="revTx" presStyleIdx="2" presStyleCnt="6">
        <dgm:presLayoutVars>
          <dgm:chMax val="0"/>
          <dgm:chPref val="0"/>
        </dgm:presLayoutVars>
      </dgm:prSet>
      <dgm:spPr/>
    </dgm:pt>
    <dgm:pt modelId="{9FAF8CAA-1EA8-440B-8C6F-C3953023C781}" type="pres">
      <dgm:prSet presAssocID="{C40D56B6-6BBB-4948-B748-E6ED28063F75}" presName="desTx" presStyleLbl="revTx" presStyleIdx="3" presStyleCnt="6">
        <dgm:presLayoutVars/>
      </dgm:prSet>
      <dgm:spPr/>
    </dgm:pt>
    <dgm:pt modelId="{05E83B0C-7445-4236-B274-AA84654FACFA}" type="pres">
      <dgm:prSet presAssocID="{A88A7C59-E83E-4715-AE80-5487C4206A99}" presName="sibTrans" presStyleCnt="0"/>
      <dgm:spPr/>
    </dgm:pt>
    <dgm:pt modelId="{F89690BE-1133-45AD-943F-F1903E94836B}" type="pres">
      <dgm:prSet presAssocID="{FE7C1D54-9A44-0447-9981-E01F120DF7F7}" presName="compNode" presStyleCnt="0"/>
      <dgm:spPr/>
    </dgm:pt>
    <dgm:pt modelId="{8B7E638B-9107-4F68-A802-AEA678C8FD43}" type="pres">
      <dgm:prSet presAssocID="{FE7C1D54-9A44-0447-9981-E01F120DF7F7}" presName="bgRect" presStyleLbl="bgShp" presStyleIdx="2" presStyleCnt="3"/>
      <dgm:spPr/>
    </dgm:pt>
    <dgm:pt modelId="{D74E8B2B-3094-492C-984F-0F249801A4D1}" type="pres">
      <dgm:prSet presAssocID="{FE7C1D54-9A44-0447-9981-E01F120DF7F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que"/>
        </a:ext>
      </dgm:extLst>
    </dgm:pt>
    <dgm:pt modelId="{7779B693-594D-4182-A1E2-2E9148BF78B0}" type="pres">
      <dgm:prSet presAssocID="{FE7C1D54-9A44-0447-9981-E01F120DF7F7}" presName="spaceRect" presStyleCnt="0"/>
      <dgm:spPr/>
    </dgm:pt>
    <dgm:pt modelId="{B93A52D6-A30E-40B2-A6BE-75C892F16EF1}" type="pres">
      <dgm:prSet presAssocID="{FE7C1D54-9A44-0447-9981-E01F120DF7F7}" presName="parTx" presStyleLbl="revTx" presStyleIdx="4" presStyleCnt="6">
        <dgm:presLayoutVars>
          <dgm:chMax val="0"/>
          <dgm:chPref val="0"/>
        </dgm:presLayoutVars>
      </dgm:prSet>
      <dgm:spPr/>
    </dgm:pt>
    <dgm:pt modelId="{84815AD0-AC7D-4B50-9D28-3D72E7E5C2AF}" type="pres">
      <dgm:prSet presAssocID="{FE7C1D54-9A44-0447-9981-E01F120DF7F7}" presName="desTx" presStyleLbl="revTx" presStyleIdx="5" presStyleCnt="6">
        <dgm:presLayoutVars/>
      </dgm:prSet>
      <dgm:spPr/>
    </dgm:pt>
  </dgm:ptLst>
  <dgm:cxnLst>
    <dgm:cxn modelId="{0CF95303-778F-DA41-BD0E-050B6DDD4BFD}" type="presOf" srcId="{7A9985B4-23C9-4BEC-9331-07DA5746DC94}" destId="{C561F437-1B10-4D5E-B046-D1D9BAB82341}" srcOrd="0" destOrd="3" presId="urn:microsoft.com/office/officeart/2018/2/layout/IconVerticalSolidList"/>
    <dgm:cxn modelId="{4A34D932-AAFE-FC42-83CC-84A32D9FEB3C}" type="presOf" srcId="{E1EAAD1A-1D74-432A-9D4C-016E319E7E15}" destId="{C561F437-1B10-4D5E-B046-D1D9BAB82341}" srcOrd="0" destOrd="1" presId="urn:microsoft.com/office/officeart/2018/2/layout/IconVerticalSolidList"/>
    <dgm:cxn modelId="{5257B04C-1A2A-A746-99C6-F540FFC473D4}" type="presOf" srcId="{D4896D67-1F8B-462C-ADAF-A20275B3061A}" destId="{BB503148-F594-4BAF-AB7F-4D8BF54D4E68}" srcOrd="0" destOrd="0" presId="urn:microsoft.com/office/officeart/2018/2/layout/IconVerticalSolidList"/>
    <dgm:cxn modelId="{6DB9F671-149B-1E42-B172-07A341148D18}" type="presOf" srcId="{D3124B4B-2B44-40D9-B195-2811EF4E3791}" destId="{C561F437-1B10-4D5E-B046-D1D9BAB82341}" srcOrd="0" destOrd="0" presId="urn:microsoft.com/office/officeart/2018/2/layout/IconVerticalSolidList"/>
    <dgm:cxn modelId="{AB3C8E7A-D0E8-824A-9983-B7E5E99D723E}" type="presOf" srcId="{FE7C1D54-9A44-0447-9981-E01F120DF7F7}" destId="{B93A52D6-A30E-40B2-A6BE-75C892F16EF1}" srcOrd="0" destOrd="0" presId="urn:microsoft.com/office/officeart/2018/2/layout/IconVerticalSolidList"/>
    <dgm:cxn modelId="{13F06E83-5AD7-43CA-92B1-2220F2925728}" srcId="{6E62CD9D-CF06-4046-80EF-886B7A82E62A}" destId="{D3124B4B-2B44-40D9-B195-2811EF4E3791}" srcOrd="0" destOrd="0" parTransId="{50220F27-4918-40C1-8F70-34BADE0AF751}" sibTransId="{0750350D-3739-4F36-BF04-9C2CA1637087}"/>
    <dgm:cxn modelId="{A79DFB86-11C7-4F43-BFC7-7FA912924EC0}" srcId="{D4896D67-1F8B-462C-ADAF-A20275B3061A}" destId="{C40D56B6-6BBB-4948-B748-E6ED28063F75}" srcOrd="1" destOrd="0" parTransId="{1608510B-7ED6-4AE8-A906-5A432153838B}" sibTransId="{A88A7C59-E83E-4715-AE80-5487C4206A99}"/>
    <dgm:cxn modelId="{72F60C8F-FA83-4CC5-9464-77F647B823E4}" srcId="{6E62CD9D-CF06-4046-80EF-886B7A82E62A}" destId="{E1EAAD1A-1D74-432A-9D4C-016E319E7E15}" srcOrd="1" destOrd="0" parTransId="{659F9732-BEAC-4805-B50D-25EAFC6464A7}" sibTransId="{65E5AE5D-36D0-4C46-8DB5-3C45A5DBF58B}"/>
    <dgm:cxn modelId="{F12AC990-327F-C448-BAE3-C4B7D506EF2E}" type="presOf" srcId="{9D092373-7293-4BA3-983B-4304565E3B41}" destId="{9FAF8CAA-1EA8-440B-8C6F-C3953023C781}" srcOrd="0" destOrd="0" presId="urn:microsoft.com/office/officeart/2018/2/layout/IconVerticalSolidList"/>
    <dgm:cxn modelId="{B21D0ABB-7661-9540-A2B1-1B60279C8241}" type="presOf" srcId="{38F6E6C6-EA0D-6640-A766-3849A6325634}" destId="{84815AD0-AC7D-4B50-9D28-3D72E7E5C2AF}" srcOrd="0" destOrd="0" presId="urn:microsoft.com/office/officeart/2018/2/layout/IconVerticalSolidList"/>
    <dgm:cxn modelId="{B84288D0-5770-417E-9632-78710CC36D22}" srcId="{6E62CD9D-CF06-4046-80EF-886B7A82E62A}" destId="{EFD60FDB-BF6B-4065-B4B6-25E3E471237D}" srcOrd="2" destOrd="0" parTransId="{38BA7F57-CB15-4A05-BE43-647A00B75703}" sibTransId="{5A8F7CF5-97C0-461C-B44F-FDBDE4FF4860}"/>
    <dgm:cxn modelId="{6F0D51D7-6305-41C3-8595-B6E30B06D1CF}" srcId="{C40D56B6-6BBB-4948-B748-E6ED28063F75}" destId="{9D092373-7293-4BA3-983B-4304565E3B41}" srcOrd="0" destOrd="0" parTransId="{4C7689E0-F4E6-4973-B14E-5A40FB381DDD}" sibTransId="{C1D99E90-5D05-45B8-9B46-B285168C2672}"/>
    <dgm:cxn modelId="{82AE61DA-983E-44FB-9624-BAFC01BDB487}" srcId="{6E62CD9D-CF06-4046-80EF-886B7A82E62A}" destId="{7A9985B4-23C9-4BEC-9331-07DA5746DC94}" srcOrd="3" destOrd="0" parTransId="{FD27E767-5C1E-408F-A3BA-672B355FB361}" sibTransId="{2EA1C7A2-C3D2-45AB-93CE-1B3AC928EC35}"/>
    <dgm:cxn modelId="{92C0DEE3-7DAD-F143-9ABA-BDD3C9B0DF91}" type="presOf" srcId="{6E62CD9D-CF06-4046-80EF-886B7A82E62A}" destId="{10BD8AA8-9640-4899-A433-F52CBD2FE1AB}" srcOrd="0" destOrd="0" presId="urn:microsoft.com/office/officeart/2018/2/layout/IconVerticalSolidList"/>
    <dgm:cxn modelId="{795D76E4-2CED-B243-8DB7-0C9C32319379}" type="presOf" srcId="{EFD60FDB-BF6B-4065-B4B6-25E3E471237D}" destId="{C561F437-1B10-4D5E-B046-D1D9BAB82341}" srcOrd="0" destOrd="2" presId="urn:microsoft.com/office/officeart/2018/2/layout/IconVerticalSolidList"/>
    <dgm:cxn modelId="{4DABB8EA-F5A7-9F43-9FEF-5B0EB8359995}" type="presOf" srcId="{C40D56B6-6BBB-4948-B748-E6ED28063F75}" destId="{514B9569-687C-436A-A343-43456665F121}" srcOrd="0" destOrd="0" presId="urn:microsoft.com/office/officeart/2018/2/layout/IconVerticalSolidList"/>
    <dgm:cxn modelId="{2A0C22EC-60DA-2947-8C72-4150729A38D7}" srcId="{D4896D67-1F8B-462C-ADAF-A20275B3061A}" destId="{FE7C1D54-9A44-0447-9981-E01F120DF7F7}" srcOrd="2" destOrd="0" parTransId="{8B2B6409-C521-8945-BDF6-5AFE478DFCCC}" sibTransId="{B253935C-B1FE-5E4D-8D3B-14CF63424F26}"/>
    <dgm:cxn modelId="{A57593F2-48AC-2641-BF72-6DBBB786B175}" srcId="{FE7C1D54-9A44-0447-9981-E01F120DF7F7}" destId="{38F6E6C6-EA0D-6640-A766-3849A6325634}" srcOrd="0" destOrd="0" parTransId="{13BBE75D-D554-7E45-9264-71652A489CC5}" sibTransId="{27578353-9832-F84E-9494-91B9383E8747}"/>
    <dgm:cxn modelId="{0CD331F3-51A2-4FBD-8037-AA568D919AFB}" srcId="{D4896D67-1F8B-462C-ADAF-A20275B3061A}" destId="{6E62CD9D-CF06-4046-80EF-886B7A82E62A}" srcOrd="0" destOrd="0" parTransId="{E74EEDEC-3A44-4E2C-B589-2D451E50D130}" sibTransId="{B960C17C-A4F1-495D-BA13-EAA7E2BF122F}"/>
    <dgm:cxn modelId="{7C99AB3D-BC81-FF47-B64D-DBBADF114097}" type="presParOf" srcId="{BB503148-F594-4BAF-AB7F-4D8BF54D4E68}" destId="{E032E2AE-B424-4924-AFE4-C5048B63D812}" srcOrd="0" destOrd="0" presId="urn:microsoft.com/office/officeart/2018/2/layout/IconVerticalSolidList"/>
    <dgm:cxn modelId="{E20A45EC-0365-8942-B700-692A0718ED27}" type="presParOf" srcId="{E032E2AE-B424-4924-AFE4-C5048B63D812}" destId="{E17B4B78-EB60-4199-8CAA-3A9695B5001B}" srcOrd="0" destOrd="0" presId="urn:microsoft.com/office/officeart/2018/2/layout/IconVerticalSolidList"/>
    <dgm:cxn modelId="{39EDEF5B-4116-4742-9851-60EA36CBB56A}" type="presParOf" srcId="{E032E2AE-B424-4924-AFE4-C5048B63D812}" destId="{6677CBFC-B81B-4159-8058-7258D19A6575}" srcOrd="1" destOrd="0" presId="urn:microsoft.com/office/officeart/2018/2/layout/IconVerticalSolidList"/>
    <dgm:cxn modelId="{96C05951-C23F-844A-A1CD-A7CF2880D9D1}" type="presParOf" srcId="{E032E2AE-B424-4924-AFE4-C5048B63D812}" destId="{FBF29515-6F73-47B4-A69A-4D05F79F45F9}" srcOrd="2" destOrd="0" presId="urn:microsoft.com/office/officeart/2018/2/layout/IconVerticalSolidList"/>
    <dgm:cxn modelId="{E055A8AB-ADF7-9441-AAE4-7244765DFF19}" type="presParOf" srcId="{E032E2AE-B424-4924-AFE4-C5048B63D812}" destId="{10BD8AA8-9640-4899-A433-F52CBD2FE1AB}" srcOrd="3" destOrd="0" presId="urn:microsoft.com/office/officeart/2018/2/layout/IconVerticalSolidList"/>
    <dgm:cxn modelId="{495D10AB-95B7-7149-B9C4-D9E784A67F8D}" type="presParOf" srcId="{E032E2AE-B424-4924-AFE4-C5048B63D812}" destId="{C561F437-1B10-4D5E-B046-D1D9BAB82341}" srcOrd="4" destOrd="0" presId="urn:microsoft.com/office/officeart/2018/2/layout/IconVerticalSolidList"/>
    <dgm:cxn modelId="{5E752492-CBEF-3048-9263-B2012245CCD0}" type="presParOf" srcId="{BB503148-F594-4BAF-AB7F-4D8BF54D4E68}" destId="{7E32CA50-9EFF-4DA1-A6AF-0539F07B7C80}" srcOrd="1" destOrd="0" presId="urn:microsoft.com/office/officeart/2018/2/layout/IconVerticalSolidList"/>
    <dgm:cxn modelId="{41330C4B-D8B1-324B-B672-0921F1E82AF2}" type="presParOf" srcId="{BB503148-F594-4BAF-AB7F-4D8BF54D4E68}" destId="{C0D9F3BA-5D02-441E-BD4A-9D315EBF1611}" srcOrd="2" destOrd="0" presId="urn:microsoft.com/office/officeart/2018/2/layout/IconVerticalSolidList"/>
    <dgm:cxn modelId="{7A7E4C26-17A3-DB4F-BBD8-7D8A90579C59}" type="presParOf" srcId="{C0D9F3BA-5D02-441E-BD4A-9D315EBF1611}" destId="{6DD7C2F8-BEDE-42D9-B619-448511B27E0F}" srcOrd="0" destOrd="0" presId="urn:microsoft.com/office/officeart/2018/2/layout/IconVerticalSolidList"/>
    <dgm:cxn modelId="{787A27F6-B9EE-3F4B-9009-0FC22D0172A8}" type="presParOf" srcId="{C0D9F3BA-5D02-441E-BD4A-9D315EBF1611}" destId="{66F0F6E2-5A68-401E-90BC-BEADA2ACDEC6}" srcOrd="1" destOrd="0" presId="urn:microsoft.com/office/officeart/2018/2/layout/IconVerticalSolidList"/>
    <dgm:cxn modelId="{70134BC7-0DA5-5846-9F46-728FE65EC293}" type="presParOf" srcId="{C0D9F3BA-5D02-441E-BD4A-9D315EBF1611}" destId="{E68B2078-A4BB-4A8C-B413-575EA0B58226}" srcOrd="2" destOrd="0" presId="urn:microsoft.com/office/officeart/2018/2/layout/IconVerticalSolidList"/>
    <dgm:cxn modelId="{13E8B7DC-BBFF-2744-8E8F-32D8B78B5B0F}" type="presParOf" srcId="{C0D9F3BA-5D02-441E-BD4A-9D315EBF1611}" destId="{514B9569-687C-436A-A343-43456665F121}" srcOrd="3" destOrd="0" presId="urn:microsoft.com/office/officeart/2018/2/layout/IconVerticalSolidList"/>
    <dgm:cxn modelId="{9D900D9D-E2E2-D44B-889B-B93F9C86D8EF}" type="presParOf" srcId="{C0D9F3BA-5D02-441E-BD4A-9D315EBF1611}" destId="{9FAF8CAA-1EA8-440B-8C6F-C3953023C781}" srcOrd="4" destOrd="0" presId="urn:microsoft.com/office/officeart/2018/2/layout/IconVerticalSolidList"/>
    <dgm:cxn modelId="{35FC3BAA-FAB1-6043-BF6F-8DDFC6D36112}" type="presParOf" srcId="{BB503148-F594-4BAF-AB7F-4D8BF54D4E68}" destId="{05E83B0C-7445-4236-B274-AA84654FACFA}" srcOrd="3" destOrd="0" presId="urn:microsoft.com/office/officeart/2018/2/layout/IconVerticalSolidList"/>
    <dgm:cxn modelId="{0F5E37C2-196F-524E-A251-EC463BE92E69}" type="presParOf" srcId="{BB503148-F594-4BAF-AB7F-4D8BF54D4E68}" destId="{F89690BE-1133-45AD-943F-F1903E94836B}" srcOrd="4" destOrd="0" presId="urn:microsoft.com/office/officeart/2018/2/layout/IconVerticalSolidList"/>
    <dgm:cxn modelId="{E5ED3394-31A1-0C40-8785-1D884F71E956}" type="presParOf" srcId="{F89690BE-1133-45AD-943F-F1903E94836B}" destId="{8B7E638B-9107-4F68-A802-AEA678C8FD43}" srcOrd="0" destOrd="0" presId="urn:microsoft.com/office/officeart/2018/2/layout/IconVerticalSolidList"/>
    <dgm:cxn modelId="{8C75BB80-BE1D-4E4E-8955-B30E9E4B008E}" type="presParOf" srcId="{F89690BE-1133-45AD-943F-F1903E94836B}" destId="{D74E8B2B-3094-492C-984F-0F249801A4D1}" srcOrd="1" destOrd="0" presId="urn:microsoft.com/office/officeart/2018/2/layout/IconVerticalSolidList"/>
    <dgm:cxn modelId="{059FF210-78C4-C74B-8C45-1CA02DFBB03E}" type="presParOf" srcId="{F89690BE-1133-45AD-943F-F1903E94836B}" destId="{7779B693-594D-4182-A1E2-2E9148BF78B0}" srcOrd="2" destOrd="0" presId="urn:microsoft.com/office/officeart/2018/2/layout/IconVerticalSolidList"/>
    <dgm:cxn modelId="{F580646D-DBB7-1C43-8F02-2DEDC9176CFB}" type="presParOf" srcId="{F89690BE-1133-45AD-943F-F1903E94836B}" destId="{B93A52D6-A30E-40B2-A6BE-75C892F16EF1}" srcOrd="3" destOrd="0" presId="urn:microsoft.com/office/officeart/2018/2/layout/IconVerticalSolidList"/>
    <dgm:cxn modelId="{9DC752DC-484A-C743-9493-F48E6D4702BD}" type="presParOf" srcId="{F89690BE-1133-45AD-943F-F1903E94836B}" destId="{84815AD0-AC7D-4B50-9D28-3D72E7E5C2A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8AAB46-4A63-46ED-A7EB-408DF1ABC36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E54F78E-FF42-4742-A9A8-9CC0B7B1F605}">
      <dgm:prSet/>
      <dgm:spPr/>
      <dgm:t>
        <a:bodyPr/>
        <a:lstStyle/>
        <a:p>
          <a:r>
            <a:rPr lang="fr-CA"/>
            <a:t>Présence de personnel médical</a:t>
          </a:r>
          <a:endParaRPr lang="en-US"/>
        </a:p>
      </dgm:t>
    </dgm:pt>
    <dgm:pt modelId="{D2005FCE-3305-47DB-A955-8D5C6377C921}" type="parTrans" cxnId="{4118E2AB-70AD-4AA8-B73D-6ABB355B61EA}">
      <dgm:prSet/>
      <dgm:spPr/>
      <dgm:t>
        <a:bodyPr/>
        <a:lstStyle/>
        <a:p>
          <a:endParaRPr lang="en-US"/>
        </a:p>
      </dgm:t>
    </dgm:pt>
    <dgm:pt modelId="{53648D04-467F-4B41-8A9C-C4A9C9EEE0B4}" type="sibTrans" cxnId="{4118E2AB-70AD-4AA8-B73D-6ABB355B61EA}">
      <dgm:prSet/>
      <dgm:spPr/>
      <dgm:t>
        <a:bodyPr/>
        <a:lstStyle/>
        <a:p>
          <a:endParaRPr lang="en-US"/>
        </a:p>
      </dgm:t>
    </dgm:pt>
    <dgm:pt modelId="{839164D2-A847-45BD-B916-F43AEA217F4C}">
      <dgm:prSet/>
      <dgm:spPr/>
      <dgm:t>
        <a:bodyPr/>
        <a:lstStyle/>
        <a:p>
          <a:r>
            <a:rPr lang="fr-CA"/>
            <a:t>On a des bénévoles qui étudient en infirmerie </a:t>
          </a:r>
          <a:endParaRPr lang="en-US"/>
        </a:p>
      </dgm:t>
    </dgm:pt>
    <dgm:pt modelId="{29C24FF1-BA79-4795-BA68-D27CA8CB6AD9}" type="parTrans" cxnId="{F4EED061-82EA-458E-ABDD-F00D40D0E8FE}">
      <dgm:prSet/>
      <dgm:spPr/>
      <dgm:t>
        <a:bodyPr/>
        <a:lstStyle/>
        <a:p>
          <a:endParaRPr lang="en-US"/>
        </a:p>
      </dgm:t>
    </dgm:pt>
    <dgm:pt modelId="{F6C9F9DD-B33C-4C20-960E-1FCEB01FE2CB}" type="sibTrans" cxnId="{F4EED061-82EA-458E-ABDD-F00D40D0E8FE}">
      <dgm:prSet/>
      <dgm:spPr/>
      <dgm:t>
        <a:bodyPr/>
        <a:lstStyle/>
        <a:p>
          <a:endParaRPr lang="en-US"/>
        </a:p>
      </dgm:t>
    </dgm:pt>
    <dgm:pt modelId="{0C43E8DE-188F-4857-B37C-6C4D99E85464}">
      <dgm:prSet/>
      <dgm:spPr/>
      <dgm:t>
        <a:bodyPr/>
        <a:lstStyle/>
        <a:p>
          <a:r>
            <a:rPr lang="fr-CA"/>
            <a:t>Protocoles d'urgence et premiers secours</a:t>
          </a:r>
          <a:endParaRPr lang="en-US"/>
        </a:p>
      </dgm:t>
    </dgm:pt>
    <dgm:pt modelId="{721FCA7E-813E-4A1E-8284-668D6080C950}" type="parTrans" cxnId="{ED7401AB-62D4-4616-A14E-80E21CA16E7F}">
      <dgm:prSet/>
      <dgm:spPr/>
      <dgm:t>
        <a:bodyPr/>
        <a:lstStyle/>
        <a:p>
          <a:endParaRPr lang="en-US"/>
        </a:p>
      </dgm:t>
    </dgm:pt>
    <dgm:pt modelId="{B52F4692-8894-4A6F-84DD-135680A6A3F0}" type="sibTrans" cxnId="{ED7401AB-62D4-4616-A14E-80E21CA16E7F}">
      <dgm:prSet/>
      <dgm:spPr/>
      <dgm:t>
        <a:bodyPr/>
        <a:lstStyle/>
        <a:p>
          <a:endParaRPr lang="en-US"/>
        </a:p>
      </dgm:t>
    </dgm:pt>
    <dgm:pt modelId="{78E5442F-0B8F-49EB-9C47-BAADA63B92F0}">
      <dgm:prSet/>
      <dgm:spPr/>
      <dgm:t>
        <a:bodyPr/>
        <a:lstStyle/>
        <a:p>
          <a:r>
            <a:rPr lang="fr-CA"/>
            <a:t>En négociation avec Premiers secours Saguenay pour deux secouristes </a:t>
          </a:r>
          <a:endParaRPr lang="en-US"/>
        </a:p>
      </dgm:t>
    </dgm:pt>
    <dgm:pt modelId="{084C4632-98A3-424A-A303-5B0F26CFE432}" type="parTrans" cxnId="{9C3B19C9-4C21-4D23-B7E2-2C9DD47532D4}">
      <dgm:prSet/>
      <dgm:spPr/>
      <dgm:t>
        <a:bodyPr/>
        <a:lstStyle/>
        <a:p>
          <a:endParaRPr lang="en-US"/>
        </a:p>
      </dgm:t>
    </dgm:pt>
    <dgm:pt modelId="{A631BB2E-5C92-4EB7-A53E-FE962899B1FD}" type="sibTrans" cxnId="{9C3B19C9-4C21-4D23-B7E2-2C9DD47532D4}">
      <dgm:prSet/>
      <dgm:spPr/>
      <dgm:t>
        <a:bodyPr/>
        <a:lstStyle/>
        <a:p>
          <a:endParaRPr lang="en-US"/>
        </a:p>
      </dgm:t>
    </dgm:pt>
    <dgm:pt modelId="{33A596A2-91EB-4D00-B7BD-756333BD41CE}">
      <dgm:prSet/>
      <dgm:spPr/>
      <dgm:t>
        <a:bodyPr/>
        <a:lstStyle/>
        <a:p>
          <a:r>
            <a:rPr lang="fr-CA"/>
            <a:t>Consignes de sécurité sur le terrain</a:t>
          </a:r>
          <a:endParaRPr lang="en-US"/>
        </a:p>
      </dgm:t>
    </dgm:pt>
    <dgm:pt modelId="{B6738459-649B-49EF-887A-650953BFF28A}" type="parTrans" cxnId="{FDFF85ED-8AB4-4B69-B056-58BE771E3E9F}">
      <dgm:prSet/>
      <dgm:spPr/>
      <dgm:t>
        <a:bodyPr/>
        <a:lstStyle/>
        <a:p>
          <a:endParaRPr lang="en-US"/>
        </a:p>
      </dgm:t>
    </dgm:pt>
    <dgm:pt modelId="{EFC8A9F1-51F5-4507-AD53-259AA4F10AD5}" type="sibTrans" cxnId="{FDFF85ED-8AB4-4B69-B056-58BE771E3E9F}">
      <dgm:prSet/>
      <dgm:spPr/>
      <dgm:t>
        <a:bodyPr/>
        <a:lstStyle/>
        <a:p>
          <a:endParaRPr lang="en-US"/>
        </a:p>
      </dgm:t>
    </dgm:pt>
    <dgm:pt modelId="{74D86F09-50A5-4097-A128-1851F533D1FE}">
      <dgm:prSet/>
      <dgm:spPr/>
      <dgm:t>
        <a:bodyPr/>
        <a:lstStyle/>
        <a:p>
          <a:r>
            <a:rPr lang="fr-CA"/>
            <a:t>On va produire à la prochaine rencontre une procédure pour ça. </a:t>
          </a:r>
          <a:endParaRPr lang="en-US"/>
        </a:p>
      </dgm:t>
    </dgm:pt>
    <dgm:pt modelId="{3AED23AE-57B9-46B1-9003-F0AF134112C1}" type="parTrans" cxnId="{43269BF8-FAD3-4A44-B83E-A45D5D6AF41D}">
      <dgm:prSet/>
      <dgm:spPr/>
      <dgm:t>
        <a:bodyPr/>
        <a:lstStyle/>
        <a:p>
          <a:endParaRPr lang="en-US"/>
        </a:p>
      </dgm:t>
    </dgm:pt>
    <dgm:pt modelId="{4FDB75D9-5625-4F61-98B5-81BF31397348}" type="sibTrans" cxnId="{43269BF8-FAD3-4A44-B83E-A45D5D6AF41D}">
      <dgm:prSet/>
      <dgm:spPr/>
      <dgm:t>
        <a:bodyPr/>
        <a:lstStyle/>
        <a:p>
          <a:endParaRPr lang="en-US"/>
        </a:p>
      </dgm:t>
    </dgm:pt>
    <dgm:pt modelId="{1729C319-57C7-432D-8A51-4412C0DF936B}" type="pres">
      <dgm:prSet presAssocID="{3B8AAB46-4A63-46ED-A7EB-408DF1ABC368}" presName="root" presStyleCnt="0">
        <dgm:presLayoutVars>
          <dgm:dir/>
          <dgm:resizeHandles val="exact"/>
        </dgm:presLayoutVars>
      </dgm:prSet>
      <dgm:spPr/>
    </dgm:pt>
    <dgm:pt modelId="{755A113C-926B-4E83-85AB-B4C0DE2B3D71}" type="pres">
      <dgm:prSet presAssocID="{5E54F78E-FF42-4742-A9A8-9CC0B7B1F605}" presName="compNode" presStyleCnt="0"/>
      <dgm:spPr/>
    </dgm:pt>
    <dgm:pt modelId="{4D4B00A0-F991-4C30-8999-F58F2BC7A2AA}" type="pres">
      <dgm:prSet presAssocID="{5E54F78E-FF42-4742-A9A8-9CC0B7B1F605}" presName="bgRect" presStyleLbl="bgShp" presStyleIdx="0" presStyleCnt="3"/>
      <dgm:spPr/>
    </dgm:pt>
    <dgm:pt modelId="{ABDA6719-184B-4D0F-BE3E-377E25503344}" type="pres">
      <dgm:prSet presAssocID="{5E54F78E-FF42-4742-A9A8-9CC0B7B1F60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e"/>
        </a:ext>
      </dgm:extLst>
    </dgm:pt>
    <dgm:pt modelId="{563277D1-9810-408B-A3A8-40DC3F6785CC}" type="pres">
      <dgm:prSet presAssocID="{5E54F78E-FF42-4742-A9A8-9CC0B7B1F605}" presName="spaceRect" presStyleCnt="0"/>
      <dgm:spPr/>
    </dgm:pt>
    <dgm:pt modelId="{79CEC1B3-8F61-4D75-829E-D55EB1D3779D}" type="pres">
      <dgm:prSet presAssocID="{5E54F78E-FF42-4742-A9A8-9CC0B7B1F605}" presName="parTx" presStyleLbl="revTx" presStyleIdx="0" presStyleCnt="6">
        <dgm:presLayoutVars>
          <dgm:chMax val="0"/>
          <dgm:chPref val="0"/>
        </dgm:presLayoutVars>
      </dgm:prSet>
      <dgm:spPr/>
    </dgm:pt>
    <dgm:pt modelId="{11CE35D1-3D9E-475B-B3DD-3861B47A1492}" type="pres">
      <dgm:prSet presAssocID="{5E54F78E-FF42-4742-A9A8-9CC0B7B1F605}" presName="desTx" presStyleLbl="revTx" presStyleIdx="1" presStyleCnt="6">
        <dgm:presLayoutVars/>
      </dgm:prSet>
      <dgm:spPr/>
    </dgm:pt>
    <dgm:pt modelId="{88B94CC7-F311-4124-B456-F0270C4553AA}" type="pres">
      <dgm:prSet presAssocID="{53648D04-467F-4B41-8A9C-C4A9C9EEE0B4}" presName="sibTrans" presStyleCnt="0"/>
      <dgm:spPr/>
    </dgm:pt>
    <dgm:pt modelId="{8EA21F32-D8C6-4874-A8CA-873D0CC408B3}" type="pres">
      <dgm:prSet presAssocID="{0C43E8DE-188F-4857-B37C-6C4D99E85464}" presName="compNode" presStyleCnt="0"/>
      <dgm:spPr/>
    </dgm:pt>
    <dgm:pt modelId="{0A42B5C8-0439-4689-B2B2-AFB1EC71F059}" type="pres">
      <dgm:prSet presAssocID="{0C43E8DE-188F-4857-B37C-6C4D99E85464}" presName="bgRect" presStyleLbl="bgShp" presStyleIdx="1" presStyleCnt="3"/>
      <dgm:spPr/>
    </dgm:pt>
    <dgm:pt modelId="{B7474C33-2E79-4EA3-9C55-8753FF7209C0}" type="pres">
      <dgm:prSet presAssocID="{0C43E8DE-188F-4857-B37C-6C4D99E8546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gnée de main"/>
        </a:ext>
      </dgm:extLst>
    </dgm:pt>
    <dgm:pt modelId="{05A7D20C-36F2-4021-A7B3-B1E9AC37CE8D}" type="pres">
      <dgm:prSet presAssocID="{0C43E8DE-188F-4857-B37C-6C4D99E85464}" presName="spaceRect" presStyleCnt="0"/>
      <dgm:spPr/>
    </dgm:pt>
    <dgm:pt modelId="{15A2DE4F-AFE6-4D75-B1B8-34CBD08CBB18}" type="pres">
      <dgm:prSet presAssocID="{0C43E8DE-188F-4857-B37C-6C4D99E85464}" presName="parTx" presStyleLbl="revTx" presStyleIdx="2" presStyleCnt="6">
        <dgm:presLayoutVars>
          <dgm:chMax val="0"/>
          <dgm:chPref val="0"/>
        </dgm:presLayoutVars>
      </dgm:prSet>
      <dgm:spPr/>
    </dgm:pt>
    <dgm:pt modelId="{01BB1B79-AB7F-49C3-96D3-E2E7A259DE38}" type="pres">
      <dgm:prSet presAssocID="{0C43E8DE-188F-4857-B37C-6C4D99E85464}" presName="desTx" presStyleLbl="revTx" presStyleIdx="3" presStyleCnt="6">
        <dgm:presLayoutVars/>
      </dgm:prSet>
      <dgm:spPr/>
    </dgm:pt>
    <dgm:pt modelId="{58254F1C-0BB3-4041-9ED7-8C352E72EB6D}" type="pres">
      <dgm:prSet presAssocID="{B52F4692-8894-4A6F-84DD-135680A6A3F0}" presName="sibTrans" presStyleCnt="0"/>
      <dgm:spPr/>
    </dgm:pt>
    <dgm:pt modelId="{E673B255-F987-41EB-8B07-8437AFD01508}" type="pres">
      <dgm:prSet presAssocID="{33A596A2-91EB-4D00-B7BD-756333BD41CE}" presName="compNode" presStyleCnt="0"/>
      <dgm:spPr/>
    </dgm:pt>
    <dgm:pt modelId="{1CF4CA82-9557-40C4-8C9F-58B11B8164EB}" type="pres">
      <dgm:prSet presAssocID="{33A596A2-91EB-4D00-B7BD-756333BD41CE}" presName="bgRect" presStyleLbl="bgShp" presStyleIdx="2" presStyleCnt="3"/>
      <dgm:spPr/>
    </dgm:pt>
    <dgm:pt modelId="{3C1D0A41-C567-47F4-882C-0A776AF0360A}" type="pres">
      <dgm:prSet presAssocID="{33A596A2-91EB-4D00-B7BD-756333BD41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5AC3D749-9410-486D-8CB4-4260E6BA34F3}" type="pres">
      <dgm:prSet presAssocID="{33A596A2-91EB-4D00-B7BD-756333BD41CE}" presName="spaceRect" presStyleCnt="0"/>
      <dgm:spPr/>
    </dgm:pt>
    <dgm:pt modelId="{6C97F718-1644-4327-9DB3-304F38D1F40A}" type="pres">
      <dgm:prSet presAssocID="{33A596A2-91EB-4D00-B7BD-756333BD41CE}" presName="parTx" presStyleLbl="revTx" presStyleIdx="4" presStyleCnt="6">
        <dgm:presLayoutVars>
          <dgm:chMax val="0"/>
          <dgm:chPref val="0"/>
        </dgm:presLayoutVars>
      </dgm:prSet>
      <dgm:spPr/>
    </dgm:pt>
    <dgm:pt modelId="{A687BB59-6C5B-444E-82F1-1F7AE6E3BF99}" type="pres">
      <dgm:prSet presAssocID="{33A596A2-91EB-4D00-B7BD-756333BD41CE}" presName="desTx" presStyleLbl="revTx" presStyleIdx="5" presStyleCnt="6">
        <dgm:presLayoutVars/>
      </dgm:prSet>
      <dgm:spPr/>
    </dgm:pt>
  </dgm:ptLst>
  <dgm:cxnLst>
    <dgm:cxn modelId="{B0E9FA07-1C4F-44F6-89CF-CED044A61C7B}" type="presOf" srcId="{5E54F78E-FF42-4742-A9A8-9CC0B7B1F605}" destId="{79CEC1B3-8F61-4D75-829E-D55EB1D3779D}" srcOrd="0" destOrd="0" presId="urn:microsoft.com/office/officeart/2018/2/layout/IconVerticalSolidList"/>
    <dgm:cxn modelId="{32E75433-00F3-4995-A2B1-1EE71C22C090}" type="presOf" srcId="{78E5442F-0B8F-49EB-9C47-BAADA63B92F0}" destId="{01BB1B79-AB7F-49C3-96D3-E2E7A259DE38}" srcOrd="0" destOrd="0" presId="urn:microsoft.com/office/officeart/2018/2/layout/IconVerticalSolidList"/>
    <dgm:cxn modelId="{CDD4C33D-0152-4863-B4EC-CE8EA7DFE6F5}" type="presOf" srcId="{3B8AAB46-4A63-46ED-A7EB-408DF1ABC368}" destId="{1729C319-57C7-432D-8A51-4412C0DF936B}" srcOrd="0" destOrd="0" presId="urn:microsoft.com/office/officeart/2018/2/layout/IconVerticalSolidList"/>
    <dgm:cxn modelId="{F4EED061-82EA-458E-ABDD-F00D40D0E8FE}" srcId="{5E54F78E-FF42-4742-A9A8-9CC0B7B1F605}" destId="{839164D2-A847-45BD-B916-F43AEA217F4C}" srcOrd="0" destOrd="0" parTransId="{29C24FF1-BA79-4795-BA68-D27CA8CB6AD9}" sibTransId="{F6C9F9DD-B33C-4C20-960E-1FCEB01FE2CB}"/>
    <dgm:cxn modelId="{556A6974-8ED3-42E2-AF48-7249E877B044}" type="presOf" srcId="{33A596A2-91EB-4D00-B7BD-756333BD41CE}" destId="{6C97F718-1644-4327-9DB3-304F38D1F40A}" srcOrd="0" destOrd="0" presId="urn:microsoft.com/office/officeart/2018/2/layout/IconVerticalSolidList"/>
    <dgm:cxn modelId="{D6E81992-91F6-411A-96E8-F4DE379AFF37}" type="presOf" srcId="{839164D2-A847-45BD-B916-F43AEA217F4C}" destId="{11CE35D1-3D9E-475B-B3DD-3861B47A1492}" srcOrd="0" destOrd="0" presId="urn:microsoft.com/office/officeart/2018/2/layout/IconVerticalSolidList"/>
    <dgm:cxn modelId="{5C7D8CA2-C344-4F0D-9606-CF05495D057E}" type="presOf" srcId="{74D86F09-50A5-4097-A128-1851F533D1FE}" destId="{A687BB59-6C5B-444E-82F1-1F7AE6E3BF99}" srcOrd="0" destOrd="0" presId="urn:microsoft.com/office/officeart/2018/2/layout/IconVerticalSolidList"/>
    <dgm:cxn modelId="{ED7401AB-62D4-4616-A14E-80E21CA16E7F}" srcId="{3B8AAB46-4A63-46ED-A7EB-408DF1ABC368}" destId="{0C43E8DE-188F-4857-B37C-6C4D99E85464}" srcOrd="1" destOrd="0" parTransId="{721FCA7E-813E-4A1E-8284-668D6080C950}" sibTransId="{B52F4692-8894-4A6F-84DD-135680A6A3F0}"/>
    <dgm:cxn modelId="{4118E2AB-70AD-4AA8-B73D-6ABB355B61EA}" srcId="{3B8AAB46-4A63-46ED-A7EB-408DF1ABC368}" destId="{5E54F78E-FF42-4742-A9A8-9CC0B7B1F605}" srcOrd="0" destOrd="0" parTransId="{D2005FCE-3305-47DB-A955-8D5C6377C921}" sibTransId="{53648D04-467F-4B41-8A9C-C4A9C9EEE0B4}"/>
    <dgm:cxn modelId="{9CFD17C1-682D-4D8D-AC67-D06ACF80A3BF}" type="presOf" srcId="{0C43E8DE-188F-4857-B37C-6C4D99E85464}" destId="{15A2DE4F-AFE6-4D75-B1B8-34CBD08CBB18}" srcOrd="0" destOrd="0" presId="urn:microsoft.com/office/officeart/2018/2/layout/IconVerticalSolidList"/>
    <dgm:cxn modelId="{9C3B19C9-4C21-4D23-B7E2-2C9DD47532D4}" srcId="{0C43E8DE-188F-4857-B37C-6C4D99E85464}" destId="{78E5442F-0B8F-49EB-9C47-BAADA63B92F0}" srcOrd="0" destOrd="0" parTransId="{084C4632-98A3-424A-A303-5B0F26CFE432}" sibTransId="{A631BB2E-5C92-4EB7-A53E-FE962899B1FD}"/>
    <dgm:cxn modelId="{FDFF85ED-8AB4-4B69-B056-58BE771E3E9F}" srcId="{3B8AAB46-4A63-46ED-A7EB-408DF1ABC368}" destId="{33A596A2-91EB-4D00-B7BD-756333BD41CE}" srcOrd="2" destOrd="0" parTransId="{B6738459-649B-49EF-887A-650953BFF28A}" sibTransId="{EFC8A9F1-51F5-4507-AD53-259AA4F10AD5}"/>
    <dgm:cxn modelId="{43269BF8-FAD3-4A44-B83E-A45D5D6AF41D}" srcId="{33A596A2-91EB-4D00-B7BD-756333BD41CE}" destId="{74D86F09-50A5-4097-A128-1851F533D1FE}" srcOrd="0" destOrd="0" parTransId="{3AED23AE-57B9-46B1-9003-F0AF134112C1}" sibTransId="{4FDB75D9-5625-4F61-98B5-81BF31397348}"/>
    <dgm:cxn modelId="{2D232506-26C4-4679-AEA0-4F9383932E71}" type="presParOf" srcId="{1729C319-57C7-432D-8A51-4412C0DF936B}" destId="{755A113C-926B-4E83-85AB-B4C0DE2B3D71}" srcOrd="0" destOrd="0" presId="urn:microsoft.com/office/officeart/2018/2/layout/IconVerticalSolidList"/>
    <dgm:cxn modelId="{D045ADD5-0FB8-412E-90EC-8A44B453F54B}" type="presParOf" srcId="{755A113C-926B-4E83-85AB-B4C0DE2B3D71}" destId="{4D4B00A0-F991-4C30-8999-F58F2BC7A2AA}" srcOrd="0" destOrd="0" presId="urn:microsoft.com/office/officeart/2018/2/layout/IconVerticalSolidList"/>
    <dgm:cxn modelId="{F051E653-2BE4-4522-925A-F85CDCDE7760}" type="presParOf" srcId="{755A113C-926B-4E83-85AB-B4C0DE2B3D71}" destId="{ABDA6719-184B-4D0F-BE3E-377E25503344}" srcOrd="1" destOrd="0" presId="urn:microsoft.com/office/officeart/2018/2/layout/IconVerticalSolidList"/>
    <dgm:cxn modelId="{CC43C06E-BFAC-4231-A5E7-EFB97D039652}" type="presParOf" srcId="{755A113C-926B-4E83-85AB-B4C0DE2B3D71}" destId="{563277D1-9810-408B-A3A8-40DC3F6785CC}" srcOrd="2" destOrd="0" presId="urn:microsoft.com/office/officeart/2018/2/layout/IconVerticalSolidList"/>
    <dgm:cxn modelId="{DA201AA6-D8C6-49E3-9470-26D6143BD507}" type="presParOf" srcId="{755A113C-926B-4E83-85AB-B4C0DE2B3D71}" destId="{79CEC1B3-8F61-4D75-829E-D55EB1D3779D}" srcOrd="3" destOrd="0" presId="urn:microsoft.com/office/officeart/2018/2/layout/IconVerticalSolidList"/>
    <dgm:cxn modelId="{714DCE15-0C86-476A-AC93-CDD8886E0C15}" type="presParOf" srcId="{755A113C-926B-4E83-85AB-B4C0DE2B3D71}" destId="{11CE35D1-3D9E-475B-B3DD-3861B47A1492}" srcOrd="4" destOrd="0" presId="urn:microsoft.com/office/officeart/2018/2/layout/IconVerticalSolidList"/>
    <dgm:cxn modelId="{EF6D7310-6F30-4756-AFC8-DBE857F6631D}" type="presParOf" srcId="{1729C319-57C7-432D-8A51-4412C0DF936B}" destId="{88B94CC7-F311-4124-B456-F0270C4553AA}" srcOrd="1" destOrd="0" presId="urn:microsoft.com/office/officeart/2018/2/layout/IconVerticalSolidList"/>
    <dgm:cxn modelId="{13F63063-E49F-4B57-85E9-9AF1342C5D87}" type="presParOf" srcId="{1729C319-57C7-432D-8A51-4412C0DF936B}" destId="{8EA21F32-D8C6-4874-A8CA-873D0CC408B3}" srcOrd="2" destOrd="0" presId="urn:microsoft.com/office/officeart/2018/2/layout/IconVerticalSolidList"/>
    <dgm:cxn modelId="{C9FAA451-E8E3-48AB-8DEF-CAE6C8675262}" type="presParOf" srcId="{8EA21F32-D8C6-4874-A8CA-873D0CC408B3}" destId="{0A42B5C8-0439-4689-B2B2-AFB1EC71F059}" srcOrd="0" destOrd="0" presId="urn:microsoft.com/office/officeart/2018/2/layout/IconVerticalSolidList"/>
    <dgm:cxn modelId="{DC221B39-A5DF-4842-8E1D-C20FFFB0F42A}" type="presParOf" srcId="{8EA21F32-D8C6-4874-A8CA-873D0CC408B3}" destId="{B7474C33-2E79-4EA3-9C55-8753FF7209C0}" srcOrd="1" destOrd="0" presId="urn:microsoft.com/office/officeart/2018/2/layout/IconVerticalSolidList"/>
    <dgm:cxn modelId="{2D8A0D5A-6034-497A-8A29-4C9EFBA397B7}" type="presParOf" srcId="{8EA21F32-D8C6-4874-A8CA-873D0CC408B3}" destId="{05A7D20C-36F2-4021-A7B3-B1E9AC37CE8D}" srcOrd="2" destOrd="0" presId="urn:microsoft.com/office/officeart/2018/2/layout/IconVerticalSolidList"/>
    <dgm:cxn modelId="{67B19781-E6AF-4F10-B148-62FB4820A37D}" type="presParOf" srcId="{8EA21F32-D8C6-4874-A8CA-873D0CC408B3}" destId="{15A2DE4F-AFE6-4D75-B1B8-34CBD08CBB18}" srcOrd="3" destOrd="0" presId="urn:microsoft.com/office/officeart/2018/2/layout/IconVerticalSolidList"/>
    <dgm:cxn modelId="{845EC754-C1EA-425A-BE19-573C5A178BA5}" type="presParOf" srcId="{8EA21F32-D8C6-4874-A8CA-873D0CC408B3}" destId="{01BB1B79-AB7F-49C3-96D3-E2E7A259DE38}" srcOrd="4" destOrd="0" presId="urn:microsoft.com/office/officeart/2018/2/layout/IconVerticalSolidList"/>
    <dgm:cxn modelId="{41763325-9AD3-41DB-BABE-752D1171C1F0}" type="presParOf" srcId="{1729C319-57C7-432D-8A51-4412C0DF936B}" destId="{58254F1C-0BB3-4041-9ED7-8C352E72EB6D}" srcOrd="3" destOrd="0" presId="urn:microsoft.com/office/officeart/2018/2/layout/IconVerticalSolidList"/>
    <dgm:cxn modelId="{99C5934E-7128-4F15-B1DC-8B72BADAD789}" type="presParOf" srcId="{1729C319-57C7-432D-8A51-4412C0DF936B}" destId="{E673B255-F987-41EB-8B07-8437AFD01508}" srcOrd="4" destOrd="0" presId="urn:microsoft.com/office/officeart/2018/2/layout/IconVerticalSolidList"/>
    <dgm:cxn modelId="{4B259DC7-3312-4730-BC87-4380C18DD78A}" type="presParOf" srcId="{E673B255-F987-41EB-8B07-8437AFD01508}" destId="{1CF4CA82-9557-40C4-8C9F-58B11B8164EB}" srcOrd="0" destOrd="0" presId="urn:microsoft.com/office/officeart/2018/2/layout/IconVerticalSolidList"/>
    <dgm:cxn modelId="{B90000A0-A825-4B64-93B8-413A9FBA5887}" type="presParOf" srcId="{E673B255-F987-41EB-8B07-8437AFD01508}" destId="{3C1D0A41-C567-47F4-882C-0A776AF0360A}" srcOrd="1" destOrd="0" presId="urn:microsoft.com/office/officeart/2018/2/layout/IconVerticalSolidList"/>
    <dgm:cxn modelId="{7A228994-8472-4CB4-A198-89BE5309D7FF}" type="presParOf" srcId="{E673B255-F987-41EB-8B07-8437AFD01508}" destId="{5AC3D749-9410-486D-8CB4-4260E6BA34F3}" srcOrd="2" destOrd="0" presId="urn:microsoft.com/office/officeart/2018/2/layout/IconVerticalSolidList"/>
    <dgm:cxn modelId="{6E2C1C63-DBFE-4073-AC6F-F7BE912643F9}" type="presParOf" srcId="{E673B255-F987-41EB-8B07-8437AFD01508}" destId="{6C97F718-1644-4327-9DB3-304F38D1F40A}" srcOrd="3" destOrd="0" presId="urn:microsoft.com/office/officeart/2018/2/layout/IconVerticalSolidList"/>
    <dgm:cxn modelId="{6B9D5C28-58A2-41D9-A07B-3ED43E582C1E}" type="presParOf" srcId="{E673B255-F987-41EB-8B07-8437AFD01508}" destId="{A687BB59-6C5B-444E-82F1-1F7AE6E3BF9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E911CE-C6A3-4EF6-8A11-D1B159909BF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4FEE85-DFE8-4A54-8271-D65E9B91F329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Stratégies pour attirer les spectateurs</a:t>
          </a:r>
          <a:endParaRPr lang="en-US"/>
        </a:p>
      </dgm:t>
    </dgm:pt>
    <dgm:pt modelId="{73950660-AEE6-447B-869B-55134D5F10FA}" type="parTrans" cxnId="{1407AF40-4ABE-4DED-B77E-23A1434A5359}">
      <dgm:prSet/>
      <dgm:spPr/>
      <dgm:t>
        <a:bodyPr/>
        <a:lstStyle/>
        <a:p>
          <a:endParaRPr lang="en-US"/>
        </a:p>
      </dgm:t>
    </dgm:pt>
    <dgm:pt modelId="{D3ABFBAC-78A5-4C97-BD8D-18FA3101E3C0}" type="sibTrans" cxnId="{1407AF40-4ABE-4DED-B77E-23A1434A5359}">
      <dgm:prSet/>
      <dgm:spPr/>
      <dgm:t>
        <a:bodyPr/>
        <a:lstStyle/>
        <a:p>
          <a:endParaRPr lang="en-US"/>
        </a:p>
      </dgm:t>
    </dgm:pt>
    <dgm:pt modelId="{00638E98-1D21-4F8F-B952-BF496F51578D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Il faut partager les post même deux fois par semaine</a:t>
          </a:r>
          <a:endParaRPr lang="en-US"/>
        </a:p>
      </dgm:t>
    </dgm:pt>
    <dgm:pt modelId="{E5992CE4-3A0F-4019-B428-EC7A2C3A401D}" type="parTrans" cxnId="{4E6301D7-86D8-40C0-AB42-70AF45209B99}">
      <dgm:prSet/>
      <dgm:spPr/>
      <dgm:t>
        <a:bodyPr/>
        <a:lstStyle/>
        <a:p>
          <a:endParaRPr lang="en-US"/>
        </a:p>
      </dgm:t>
    </dgm:pt>
    <dgm:pt modelId="{267B2C60-02BE-4A4C-A9E9-A1A7025E0082}" type="sibTrans" cxnId="{4E6301D7-86D8-40C0-AB42-70AF45209B99}">
      <dgm:prSet/>
      <dgm:spPr/>
      <dgm:t>
        <a:bodyPr/>
        <a:lstStyle/>
        <a:p>
          <a:endParaRPr lang="en-US"/>
        </a:p>
      </dgm:t>
    </dgm:pt>
    <dgm:pt modelId="{534B47E0-B45A-4E99-B9AD-AF0CDFEEBE86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En parler auprès de vous, soyez des ambassadeurs</a:t>
          </a:r>
        </a:p>
        <a:p>
          <a:pPr>
            <a:lnSpc>
              <a:spcPct val="100000"/>
            </a:lnSpc>
          </a:pPr>
          <a:r>
            <a:rPr lang="fr-CA" dirty="0"/>
            <a:t>Publication des interviews d’Équipe  </a:t>
          </a:r>
          <a:endParaRPr lang="en-US" dirty="0"/>
        </a:p>
      </dgm:t>
    </dgm:pt>
    <dgm:pt modelId="{9A1845A2-2ED2-4A55-8E34-D576C535CCBE}" type="parTrans" cxnId="{DADD27C6-D6E6-4594-BEC5-69C433EEC3D6}">
      <dgm:prSet/>
      <dgm:spPr/>
      <dgm:t>
        <a:bodyPr/>
        <a:lstStyle/>
        <a:p>
          <a:endParaRPr lang="en-US"/>
        </a:p>
      </dgm:t>
    </dgm:pt>
    <dgm:pt modelId="{B33F5EBE-CBAC-4619-B5F9-048FC2161605}" type="sibTrans" cxnId="{DADD27C6-D6E6-4594-BEC5-69C433EEC3D6}">
      <dgm:prSet/>
      <dgm:spPr/>
      <dgm:t>
        <a:bodyPr/>
        <a:lstStyle/>
        <a:p>
          <a:endParaRPr lang="en-US"/>
        </a:p>
      </dgm:t>
    </dgm:pt>
    <dgm:pt modelId="{76727081-5546-4A39-82FF-C08520A5F8D1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Activités promotionnelles prévues </a:t>
          </a:r>
          <a:endParaRPr lang="en-US" dirty="0"/>
        </a:p>
      </dgm:t>
    </dgm:pt>
    <dgm:pt modelId="{C6CE4A3D-EC83-450B-AF35-C8AA2F196F43}" type="parTrans" cxnId="{0BA6A8F8-E46C-4F30-8891-9086D1E1F6DE}">
      <dgm:prSet/>
      <dgm:spPr/>
      <dgm:t>
        <a:bodyPr/>
        <a:lstStyle/>
        <a:p>
          <a:endParaRPr lang="en-US"/>
        </a:p>
      </dgm:t>
    </dgm:pt>
    <dgm:pt modelId="{3AC90F97-E166-44F8-B739-A43EABA97E31}" type="sibTrans" cxnId="{0BA6A8F8-E46C-4F30-8891-9086D1E1F6DE}">
      <dgm:prSet/>
      <dgm:spPr/>
      <dgm:t>
        <a:bodyPr/>
        <a:lstStyle/>
        <a:p>
          <a:endParaRPr lang="en-US"/>
        </a:p>
      </dgm:t>
    </dgm:pt>
    <dgm:pt modelId="{7FF34175-B5E1-41E6-878C-A11247DE1362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Réseaux sociaux : @</a:t>
          </a:r>
          <a:r>
            <a:rPr lang="fr-CA" dirty="0" err="1"/>
            <a:t>cansaguenay</a:t>
          </a:r>
          <a:r>
            <a:rPr lang="fr-CA" dirty="0"/>
            <a:t> ( Facebook et Instagram), @cansaguenay2024 (</a:t>
          </a:r>
          <a:r>
            <a:rPr lang="fr-CA" dirty="0" err="1"/>
            <a:t>Tiktok</a:t>
          </a:r>
          <a:r>
            <a:rPr lang="fr-CA" dirty="0"/>
            <a:t>)</a:t>
          </a:r>
          <a:endParaRPr lang="en-US" dirty="0"/>
        </a:p>
      </dgm:t>
    </dgm:pt>
    <dgm:pt modelId="{40A16244-C6E5-49FD-8C94-13A0CD6436B4}" type="parTrans" cxnId="{748E9E13-D07E-42A6-BB65-E4E26DC05D8B}">
      <dgm:prSet/>
      <dgm:spPr/>
      <dgm:t>
        <a:bodyPr/>
        <a:lstStyle/>
        <a:p>
          <a:endParaRPr lang="en-US"/>
        </a:p>
      </dgm:t>
    </dgm:pt>
    <dgm:pt modelId="{ECD6D353-DAEF-4658-9A30-65B981420D04}" type="sibTrans" cxnId="{748E9E13-D07E-42A6-BB65-E4E26DC05D8B}">
      <dgm:prSet/>
      <dgm:spPr/>
      <dgm:t>
        <a:bodyPr/>
        <a:lstStyle/>
        <a:p>
          <a:endParaRPr lang="en-US"/>
        </a:p>
      </dgm:t>
    </dgm:pt>
    <dgm:pt modelId="{BF159B8D-310A-4738-9E42-4030917B786C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Partenariats et sponsors</a:t>
          </a:r>
          <a:endParaRPr lang="en-US"/>
        </a:p>
      </dgm:t>
    </dgm:pt>
    <dgm:pt modelId="{9FC56999-1DE8-4A38-84B4-3B06B56730FF}" type="parTrans" cxnId="{6F1B896D-33B9-4555-9975-4B0175EFCA73}">
      <dgm:prSet/>
      <dgm:spPr/>
      <dgm:t>
        <a:bodyPr/>
        <a:lstStyle/>
        <a:p>
          <a:endParaRPr lang="en-US"/>
        </a:p>
      </dgm:t>
    </dgm:pt>
    <dgm:pt modelId="{42B9BA3D-2475-47E5-9937-407DA0FE6ADD}" type="sibTrans" cxnId="{6F1B896D-33B9-4555-9975-4B0175EFCA73}">
      <dgm:prSet/>
      <dgm:spPr/>
      <dgm:t>
        <a:bodyPr/>
        <a:lstStyle/>
        <a:p>
          <a:endParaRPr lang="en-US"/>
        </a:p>
      </dgm:t>
    </dgm:pt>
    <dgm:pt modelId="{638AD211-8C8F-4D23-A42C-3A5EFD79418C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UQAC : Les discussions sont en cours pour un accompagnement lors des prochaines éditions</a:t>
          </a:r>
          <a:endParaRPr lang="en-US"/>
        </a:p>
      </dgm:t>
    </dgm:pt>
    <dgm:pt modelId="{F732DA96-DE1C-4A9E-80C3-CFFD790D6187}" type="parTrans" cxnId="{E6DE0D27-0351-48F0-A966-6B403D1C18A1}">
      <dgm:prSet/>
      <dgm:spPr/>
      <dgm:t>
        <a:bodyPr/>
        <a:lstStyle/>
        <a:p>
          <a:endParaRPr lang="en-US"/>
        </a:p>
      </dgm:t>
    </dgm:pt>
    <dgm:pt modelId="{6D87AF7B-1B9E-4248-B629-AEF963AB60A9}" type="sibTrans" cxnId="{E6DE0D27-0351-48F0-A966-6B403D1C18A1}">
      <dgm:prSet/>
      <dgm:spPr/>
      <dgm:t>
        <a:bodyPr/>
        <a:lstStyle/>
        <a:p>
          <a:endParaRPr lang="en-US"/>
        </a:p>
      </dgm:t>
    </dgm:pt>
    <dgm:pt modelId="{09769C65-3AD7-46E1-8DC7-9834A37B7B04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Les sponsors : On a décidé d’associer cette année, afin qu’ils voient l’ampleur et l’année prochaine, mette la main à la poche et ce qui améliora le tournoi et au diner gala vous aurez un point complet sur ça</a:t>
          </a:r>
          <a:endParaRPr lang="en-US"/>
        </a:p>
      </dgm:t>
    </dgm:pt>
    <dgm:pt modelId="{6DBC8F13-1B88-4EEB-9656-5F066A260782}" type="parTrans" cxnId="{C19FC585-791C-4196-ACE1-6898B5B3AB6C}">
      <dgm:prSet/>
      <dgm:spPr/>
      <dgm:t>
        <a:bodyPr/>
        <a:lstStyle/>
        <a:p>
          <a:endParaRPr lang="en-US"/>
        </a:p>
      </dgm:t>
    </dgm:pt>
    <dgm:pt modelId="{007FD7CC-E25C-4DC9-9140-5C820149D30F}" type="sibTrans" cxnId="{C19FC585-791C-4196-ACE1-6898B5B3AB6C}">
      <dgm:prSet/>
      <dgm:spPr/>
      <dgm:t>
        <a:bodyPr/>
        <a:lstStyle/>
        <a:p>
          <a:endParaRPr lang="en-US"/>
        </a:p>
      </dgm:t>
    </dgm:pt>
    <dgm:pt modelId="{2442CB83-C6A9-4240-97EE-B2ACE2FA0D81}" type="pres">
      <dgm:prSet presAssocID="{75E911CE-C6A3-4EF6-8A11-D1B159909BFB}" presName="root" presStyleCnt="0">
        <dgm:presLayoutVars>
          <dgm:dir/>
          <dgm:resizeHandles val="exact"/>
        </dgm:presLayoutVars>
      </dgm:prSet>
      <dgm:spPr/>
    </dgm:pt>
    <dgm:pt modelId="{F3F586C7-E50D-4885-886B-3FE8362F4BB1}" type="pres">
      <dgm:prSet presAssocID="{7B4FEE85-DFE8-4A54-8271-D65E9B91F329}" presName="compNode" presStyleCnt="0"/>
      <dgm:spPr/>
    </dgm:pt>
    <dgm:pt modelId="{0711BD5B-B01A-4F38-B7A5-9EF10CEAC9B0}" type="pres">
      <dgm:prSet presAssocID="{7B4FEE85-DFE8-4A54-8271-D65E9B91F329}" presName="bgRect" presStyleLbl="bgShp" presStyleIdx="0" presStyleCnt="3"/>
      <dgm:spPr/>
    </dgm:pt>
    <dgm:pt modelId="{F3092358-1AB7-4D9E-9C87-0BB1CECFB4B5}" type="pres">
      <dgm:prSet presAssocID="{7B4FEE85-DFE8-4A54-8271-D65E9B91F32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899B9A84-5FFA-4D15-9E6B-5E12038C2D05}" type="pres">
      <dgm:prSet presAssocID="{7B4FEE85-DFE8-4A54-8271-D65E9B91F329}" presName="spaceRect" presStyleCnt="0"/>
      <dgm:spPr/>
    </dgm:pt>
    <dgm:pt modelId="{24F55E22-854E-4111-BC34-062C75C3A176}" type="pres">
      <dgm:prSet presAssocID="{7B4FEE85-DFE8-4A54-8271-D65E9B91F329}" presName="parTx" presStyleLbl="revTx" presStyleIdx="0" presStyleCnt="6">
        <dgm:presLayoutVars>
          <dgm:chMax val="0"/>
          <dgm:chPref val="0"/>
        </dgm:presLayoutVars>
      </dgm:prSet>
      <dgm:spPr/>
    </dgm:pt>
    <dgm:pt modelId="{5707DC18-D960-41CF-8A4D-61FDEEE22117}" type="pres">
      <dgm:prSet presAssocID="{7B4FEE85-DFE8-4A54-8271-D65E9B91F329}" presName="desTx" presStyleLbl="revTx" presStyleIdx="1" presStyleCnt="6">
        <dgm:presLayoutVars/>
      </dgm:prSet>
      <dgm:spPr/>
    </dgm:pt>
    <dgm:pt modelId="{28E42AA8-FDF6-4DB4-B4D4-82D17B6AC806}" type="pres">
      <dgm:prSet presAssocID="{D3ABFBAC-78A5-4C97-BD8D-18FA3101E3C0}" presName="sibTrans" presStyleCnt="0"/>
      <dgm:spPr/>
    </dgm:pt>
    <dgm:pt modelId="{8F6B06C5-4EF4-4627-A29C-3945D2E9D564}" type="pres">
      <dgm:prSet presAssocID="{76727081-5546-4A39-82FF-C08520A5F8D1}" presName="compNode" presStyleCnt="0"/>
      <dgm:spPr/>
    </dgm:pt>
    <dgm:pt modelId="{8B462D14-00BF-4847-83ED-E373EB601769}" type="pres">
      <dgm:prSet presAssocID="{76727081-5546-4A39-82FF-C08520A5F8D1}" presName="bgRect" presStyleLbl="bgShp" presStyleIdx="1" presStyleCnt="3"/>
      <dgm:spPr/>
    </dgm:pt>
    <dgm:pt modelId="{70AEBFA2-DFAD-4B8F-B8F4-CF3BFDEED853}" type="pres">
      <dgm:prSet presAssocID="{76727081-5546-4A39-82FF-C08520A5F8D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6D1C6459-76F7-439F-9B93-CEDF6F4B130C}" type="pres">
      <dgm:prSet presAssocID="{76727081-5546-4A39-82FF-C08520A5F8D1}" presName="spaceRect" presStyleCnt="0"/>
      <dgm:spPr/>
    </dgm:pt>
    <dgm:pt modelId="{6D296DA8-D2AD-40A8-B740-A85655A7084B}" type="pres">
      <dgm:prSet presAssocID="{76727081-5546-4A39-82FF-C08520A5F8D1}" presName="parTx" presStyleLbl="revTx" presStyleIdx="2" presStyleCnt="6">
        <dgm:presLayoutVars>
          <dgm:chMax val="0"/>
          <dgm:chPref val="0"/>
        </dgm:presLayoutVars>
      </dgm:prSet>
      <dgm:spPr/>
    </dgm:pt>
    <dgm:pt modelId="{5ED9497F-AABF-4609-A5D4-4A0EA90E0C4D}" type="pres">
      <dgm:prSet presAssocID="{76727081-5546-4A39-82FF-C08520A5F8D1}" presName="desTx" presStyleLbl="revTx" presStyleIdx="3" presStyleCnt="6">
        <dgm:presLayoutVars/>
      </dgm:prSet>
      <dgm:spPr/>
    </dgm:pt>
    <dgm:pt modelId="{952A7E4E-0D7F-4A30-9984-6AEBAA5DC247}" type="pres">
      <dgm:prSet presAssocID="{3AC90F97-E166-44F8-B739-A43EABA97E31}" presName="sibTrans" presStyleCnt="0"/>
      <dgm:spPr/>
    </dgm:pt>
    <dgm:pt modelId="{81BF6C8E-7765-46F6-8A5C-4FE1827565B4}" type="pres">
      <dgm:prSet presAssocID="{BF159B8D-310A-4738-9E42-4030917B786C}" presName="compNode" presStyleCnt="0"/>
      <dgm:spPr/>
    </dgm:pt>
    <dgm:pt modelId="{B44A79CB-3805-40F9-9247-39AA050BDF01}" type="pres">
      <dgm:prSet presAssocID="{BF159B8D-310A-4738-9E42-4030917B786C}" presName="bgRect" presStyleLbl="bgShp" presStyleIdx="2" presStyleCnt="3"/>
      <dgm:spPr/>
    </dgm:pt>
    <dgm:pt modelId="{3E89BF94-CDAE-403C-9C1F-43C55AD122B0}" type="pres">
      <dgm:prSet presAssocID="{BF159B8D-310A-4738-9E42-4030917B786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e"/>
        </a:ext>
      </dgm:extLst>
    </dgm:pt>
    <dgm:pt modelId="{4614BDD7-DB28-4628-9070-E8644FBF3478}" type="pres">
      <dgm:prSet presAssocID="{BF159B8D-310A-4738-9E42-4030917B786C}" presName="spaceRect" presStyleCnt="0"/>
      <dgm:spPr/>
    </dgm:pt>
    <dgm:pt modelId="{EB44C47B-CD59-4CF2-AE9F-5F0F3F1B78A0}" type="pres">
      <dgm:prSet presAssocID="{BF159B8D-310A-4738-9E42-4030917B786C}" presName="parTx" presStyleLbl="revTx" presStyleIdx="4" presStyleCnt="6">
        <dgm:presLayoutVars>
          <dgm:chMax val="0"/>
          <dgm:chPref val="0"/>
        </dgm:presLayoutVars>
      </dgm:prSet>
      <dgm:spPr/>
    </dgm:pt>
    <dgm:pt modelId="{89BCF0A8-8AC0-4C3D-A772-52A14E756EE6}" type="pres">
      <dgm:prSet presAssocID="{BF159B8D-310A-4738-9E42-4030917B786C}" presName="desTx" presStyleLbl="revTx" presStyleIdx="5" presStyleCnt="6">
        <dgm:presLayoutVars/>
      </dgm:prSet>
      <dgm:spPr/>
    </dgm:pt>
  </dgm:ptLst>
  <dgm:cxnLst>
    <dgm:cxn modelId="{748E9E13-D07E-42A6-BB65-E4E26DC05D8B}" srcId="{76727081-5546-4A39-82FF-C08520A5F8D1}" destId="{7FF34175-B5E1-41E6-878C-A11247DE1362}" srcOrd="0" destOrd="0" parTransId="{40A16244-C6E5-49FD-8C94-13A0CD6436B4}" sibTransId="{ECD6D353-DAEF-4658-9A30-65B981420D04}"/>
    <dgm:cxn modelId="{82B2E315-78A5-4AF9-A882-61F596F28C8D}" type="presOf" srcId="{7FF34175-B5E1-41E6-878C-A11247DE1362}" destId="{5ED9497F-AABF-4609-A5D4-4A0EA90E0C4D}" srcOrd="0" destOrd="0" presId="urn:microsoft.com/office/officeart/2018/2/layout/IconVerticalSolidList"/>
    <dgm:cxn modelId="{E6DE0D27-0351-48F0-A966-6B403D1C18A1}" srcId="{BF159B8D-310A-4738-9E42-4030917B786C}" destId="{638AD211-8C8F-4D23-A42C-3A5EFD79418C}" srcOrd="0" destOrd="0" parTransId="{F732DA96-DE1C-4A9E-80C3-CFFD790D6187}" sibTransId="{6D87AF7B-1B9E-4248-B629-AEF963AB60A9}"/>
    <dgm:cxn modelId="{1407AF40-4ABE-4DED-B77E-23A1434A5359}" srcId="{75E911CE-C6A3-4EF6-8A11-D1B159909BFB}" destId="{7B4FEE85-DFE8-4A54-8271-D65E9B91F329}" srcOrd="0" destOrd="0" parTransId="{73950660-AEE6-447B-869B-55134D5F10FA}" sibTransId="{D3ABFBAC-78A5-4C97-BD8D-18FA3101E3C0}"/>
    <dgm:cxn modelId="{71B44263-46F9-46E0-947F-87527DDF2F54}" type="presOf" srcId="{09769C65-3AD7-46E1-8DC7-9834A37B7B04}" destId="{89BCF0A8-8AC0-4C3D-A772-52A14E756EE6}" srcOrd="0" destOrd="1" presId="urn:microsoft.com/office/officeart/2018/2/layout/IconVerticalSolidList"/>
    <dgm:cxn modelId="{6F1B896D-33B9-4555-9975-4B0175EFCA73}" srcId="{75E911CE-C6A3-4EF6-8A11-D1B159909BFB}" destId="{BF159B8D-310A-4738-9E42-4030917B786C}" srcOrd="2" destOrd="0" parTransId="{9FC56999-1DE8-4A38-84B4-3B06B56730FF}" sibTransId="{42B9BA3D-2475-47E5-9937-407DA0FE6ADD}"/>
    <dgm:cxn modelId="{4181B171-BE9B-477F-BFD9-07095A1E7AE8}" type="presOf" srcId="{534B47E0-B45A-4E99-B9AD-AF0CDFEEBE86}" destId="{5707DC18-D960-41CF-8A4D-61FDEEE22117}" srcOrd="0" destOrd="1" presId="urn:microsoft.com/office/officeart/2018/2/layout/IconVerticalSolidList"/>
    <dgm:cxn modelId="{97E45881-2303-4D94-B1E8-CE4EA9FEEB0A}" type="presOf" srcId="{75E911CE-C6A3-4EF6-8A11-D1B159909BFB}" destId="{2442CB83-C6A9-4240-97EE-B2ACE2FA0D81}" srcOrd="0" destOrd="0" presId="urn:microsoft.com/office/officeart/2018/2/layout/IconVerticalSolidList"/>
    <dgm:cxn modelId="{C19FC585-791C-4196-ACE1-6898B5B3AB6C}" srcId="{BF159B8D-310A-4738-9E42-4030917B786C}" destId="{09769C65-3AD7-46E1-8DC7-9834A37B7B04}" srcOrd="1" destOrd="0" parTransId="{6DBC8F13-1B88-4EEB-9656-5F066A260782}" sibTransId="{007FD7CC-E25C-4DC9-9140-5C820149D30F}"/>
    <dgm:cxn modelId="{EE07848A-9DC1-43D4-818D-FC9DD331F844}" type="presOf" srcId="{7B4FEE85-DFE8-4A54-8271-D65E9B91F329}" destId="{24F55E22-854E-4111-BC34-062C75C3A176}" srcOrd="0" destOrd="0" presId="urn:microsoft.com/office/officeart/2018/2/layout/IconVerticalSolidList"/>
    <dgm:cxn modelId="{43DB5C8B-A294-4515-A62C-FA38118DF619}" type="presOf" srcId="{00638E98-1D21-4F8F-B952-BF496F51578D}" destId="{5707DC18-D960-41CF-8A4D-61FDEEE22117}" srcOrd="0" destOrd="0" presId="urn:microsoft.com/office/officeart/2018/2/layout/IconVerticalSolidList"/>
    <dgm:cxn modelId="{3F8DA5A1-E3B8-4F15-ABE2-49A13C8168BB}" type="presOf" srcId="{638AD211-8C8F-4D23-A42C-3A5EFD79418C}" destId="{89BCF0A8-8AC0-4C3D-A772-52A14E756EE6}" srcOrd="0" destOrd="0" presId="urn:microsoft.com/office/officeart/2018/2/layout/IconVerticalSolidList"/>
    <dgm:cxn modelId="{8960F1B8-8187-45E6-ACFA-F38FF0717672}" type="presOf" srcId="{BF159B8D-310A-4738-9E42-4030917B786C}" destId="{EB44C47B-CD59-4CF2-AE9F-5F0F3F1B78A0}" srcOrd="0" destOrd="0" presId="urn:microsoft.com/office/officeart/2018/2/layout/IconVerticalSolidList"/>
    <dgm:cxn modelId="{DADD27C6-D6E6-4594-BEC5-69C433EEC3D6}" srcId="{7B4FEE85-DFE8-4A54-8271-D65E9B91F329}" destId="{534B47E0-B45A-4E99-B9AD-AF0CDFEEBE86}" srcOrd="1" destOrd="0" parTransId="{9A1845A2-2ED2-4A55-8E34-D576C535CCBE}" sibTransId="{B33F5EBE-CBAC-4619-B5F9-048FC2161605}"/>
    <dgm:cxn modelId="{4E6301D7-86D8-40C0-AB42-70AF45209B99}" srcId="{7B4FEE85-DFE8-4A54-8271-D65E9B91F329}" destId="{00638E98-1D21-4F8F-B952-BF496F51578D}" srcOrd="0" destOrd="0" parTransId="{E5992CE4-3A0F-4019-B428-EC7A2C3A401D}" sibTransId="{267B2C60-02BE-4A4C-A9E9-A1A7025E0082}"/>
    <dgm:cxn modelId="{0BA6A8F8-E46C-4F30-8891-9086D1E1F6DE}" srcId="{75E911CE-C6A3-4EF6-8A11-D1B159909BFB}" destId="{76727081-5546-4A39-82FF-C08520A5F8D1}" srcOrd="1" destOrd="0" parTransId="{C6CE4A3D-EC83-450B-AF35-C8AA2F196F43}" sibTransId="{3AC90F97-E166-44F8-B739-A43EABA97E31}"/>
    <dgm:cxn modelId="{2421C6F8-65EF-4CC8-AB9F-5727DBF0F7C4}" type="presOf" srcId="{76727081-5546-4A39-82FF-C08520A5F8D1}" destId="{6D296DA8-D2AD-40A8-B740-A85655A7084B}" srcOrd="0" destOrd="0" presId="urn:microsoft.com/office/officeart/2018/2/layout/IconVerticalSolidList"/>
    <dgm:cxn modelId="{2E0694D6-4DB3-478C-A978-6EF0645F8F27}" type="presParOf" srcId="{2442CB83-C6A9-4240-97EE-B2ACE2FA0D81}" destId="{F3F586C7-E50D-4885-886B-3FE8362F4BB1}" srcOrd="0" destOrd="0" presId="urn:microsoft.com/office/officeart/2018/2/layout/IconVerticalSolidList"/>
    <dgm:cxn modelId="{912725B2-E9DB-42D4-8804-5F1F9A56EF1E}" type="presParOf" srcId="{F3F586C7-E50D-4885-886B-3FE8362F4BB1}" destId="{0711BD5B-B01A-4F38-B7A5-9EF10CEAC9B0}" srcOrd="0" destOrd="0" presId="urn:microsoft.com/office/officeart/2018/2/layout/IconVerticalSolidList"/>
    <dgm:cxn modelId="{098C99AB-1330-410F-BBAA-5800702F58D6}" type="presParOf" srcId="{F3F586C7-E50D-4885-886B-3FE8362F4BB1}" destId="{F3092358-1AB7-4D9E-9C87-0BB1CECFB4B5}" srcOrd="1" destOrd="0" presId="urn:microsoft.com/office/officeart/2018/2/layout/IconVerticalSolidList"/>
    <dgm:cxn modelId="{07D2724F-5308-4E54-8586-DD54FCDF9CC7}" type="presParOf" srcId="{F3F586C7-E50D-4885-886B-3FE8362F4BB1}" destId="{899B9A84-5FFA-4D15-9E6B-5E12038C2D05}" srcOrd="2" destOrd="0" presId="urn:microsoft.com/office/officeart/2018/2/layout/IconVerticalSolidList"/>
    <dgm:cxn modelId="{C008ABB1-FAA6-4B33-BD4C-5A51E1708836}" type="presParOf" srcId="{F3F586C7-E50D-4885-886B-3FE8362F4BB1}" destId="{24F55E22-854E-4111-BC34-062C75C3A176}" srcOrd="3" destOrd="0" presId="urn:microsoft.com/office/officeart/2018/2/layout/IconVerticalSolidList"/>
    <dgm:cxn modelId="{B64BAF71-1433-4C78-9938-1B908434ED38}" type="presParOf" srcId="{F3F586C7-E50D-4885-886B-3FE8362F4BB1}" destId="{5707DC18-D960-41CF-8A4D-61FDEEE22117}" srcOrd="4" destOrd="0" presId="urn:microsoft.com/office/officeart/2018/2/layout/IconVerticalSolidList"/>
    <dgm:cxn modelId="{342D4789-016B-4ABD-82D0-11F7A741B871}" type="presParOf" srcId="{2442CB83-C6A9-4240-97EE-B2ACE2FA0D81}" destId="{28E42AA8-FDF6-4DB4-B4D4-82D17B6AC806}" srcOrd="1" destOrd="0" presId="urn:microsoft.com/office/officeart/2018/2/layout/IconVerticalSolidList"/>
    <dgm:cxn modelId="{2DF211F5-64D0-4C15-811E-05CB8AE432E5}" type="presParOf" srcId="{2442CB83-C6A9-4240-97EE-B2ACE2FA0D81}" destId="{8F6B06C5-4EF4-4627-A29C-3945D2E9D564}" srcOrd="2" destOrd="0" presId="urn:microsoft.com/office/officeart/2018/2/layout/IconVerticalSolidList"/>
    <dgm:cxn modelId="{77BC881E-D466-468E-9CBB-EA1166728330}" type="presParOf" srcId="{8F6B06C5-4EF4-4627-A29C-3945D2E9D564}" destId="{8B462D14-00BF-4847-83ED-E373EB601769}" srcOrd="0" destOrd="0" presId="urn:microsoft.com/office/officeart/2018/2/layout/IconVerticalSolidList"/>
    <dgm:cxn modelId="{F0FF0EB5-FF9E-4B84-96A9-F72AE92405A0}" type="presParOf" srcId="{8F6B06C5-4EF4-4627-A29C-3945D2E9D564}" destId="{70AEBFA2-DFAD-4B8F-B8F4-CF3BFDEED853}" srcOrd="1" destOrd="0" presId="urn:microsoft.com/office/officeart/2018/2/layout/IconVerticalSolidList"/>
    <dgm:cxn modelId="{A2EFC6EB-741B-44A0-8279-14018CF68894}" type="presParOf" srcId="{8F6B06C5-4EF4-4627-A29C-3945D2E9D564}" destId="{6D1C6459-76F7-439F-9B93-CEDF6F4B130C}" srcOrd="2" destOrd="0" presId="urn:microsoft.com/office/officeart/2018/2/layout/IconVerticalSolidList"/>
    <dgm:cxn modelId="{9CEB9E8D-9F78-4C0B-8770-1FB9FA05C6A4}" type="presParOf" srcId="{8F6B06C5-4EF4-4627-A29C-3945D2E9D564}" destId="{6D296DA8-D2AD-40A8-B740-A85655A7084B}" srcOrd="3" destOrd="0" presId="urn:microsoft.com/office/officeart/2018/2/layout/IconVerticalSolidList"/>
    <dgm:cxn modelId="{BFA5057D-6CA5-49BF-9688-F7538A7600C7}" type="presParOf" srcId="{8F6B06C5-4EF4-4627-A29C-3945D2E9D564}" destId="{5ED9497F-AABF-4609-A5D4-4A0EA90E0C4D}" srcOrd="4" destOrd="0" presId="urn:microsoft.com/office/officeart/2018/2/layout/IconVerticalSolidList"/>
    <dgm:cxn modelId="{B1340F15-CFF1-481D-9531-4C99F0753ED1}" type="presParOf" srcId="{2442CB83-C6A9-4240-97EE-B2ACE2FA0D81}" destId="{952A7E4E-0D7F-4A30-9984-6AEBAA5DC247}" srcOrd="3" destOrd="0" presId="urn:microsoft.com/office/officeart/2018/2/layout/IconVerticalSolidList"/>
    <dgm:cxn modelId="{1179DA95-AB21-4D33-B51A-01802683C715}" type="presParOf" srcId="{2442CB83-C6A9-4240-97EE-B2ACE2FA0D81}" destId="{81BF6C8E-7765-46F6-8A5C-4FE1827565B4}" srcOrd="4" destOrd="0" presId="urn:microsoft.com/office/officeart/2018/2/layout/IconVerticalSolidList"/>
    <dgm:cxn modelId="{75995F60-9BB5-437E-BB34-34CA288F04CD}" type="presParOf" srcId="{81BF6C8E-7765-46F6-8A5C-4FE1827565B4}" destId="{B44A79CB-3805-40F9-9247-39AA050BDF01}" srcOrd="0" destOrd="0" presId="urn:microsoft.com/office/officeart/2018/2/layout/IconVerticalSolidList"/>
    <dgm:cxn modelId="{FE3682CF-B0AF-42B9-8AB8-423545B140E2}" type="presParOf" srcId="{81BF6C8E-7765-46F6-8A5C-4FE1827565B4}" destId="{3E89BF94-CDAE-403C-9C1F-43C55AD122B0}" srcOrd="1" destOrd="0" presId="urn:microsoft.com/office/officeart/2018/2/layout/IconVerticalSolidList"/>
    <dgm:cxn modelId="{A46210D8-B0BB-4A54-907A-DBC820345100}" type="presParOf" srcId="{81BF6C8E-7765-46F6-8A5C-4FE1827565B4}" destId="{4614BDD7-DB28-4628-9070-E8644FBF3478}" srcOrd="2" destOrd="0" presId="urn:microsoft.com/office/officeart/2018/2/layout/IconVerticalSolidList"/>
    <dgm:cxn modelId="{AEE1B55F-C004-4FBE-BA02-CB2D37306658}" type="presParOf" srcId="{81BF6C8E-7765-46F6-8A5C-4FE1827565B4}" destId="{EB44C47B-CD59-4CF2-AE9F-5F0F3F1B78A0}" srcOrd="3" destOrd="0" presId="urn:microsoft.com/office/officeart/2018/2/layout/IconVerticalSolidList"/>
    <dgm:cxn modelId="{F96E7E8C-F445-432D-8645-C128A7EF0A52}" type="presParOf" srcId="{81BF6C8E-7765-46F6-8A5C-4FE1827565B4}" destId="{89BCF0A8-8AC0-4C3D-A772-52A14E756EE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EE3636-C92C-411F-B2C9-1E7E843FE8E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404F509-06BF-407B-8130-51760E6960CD}">
      <dgm:prSet/>
      <dgm:spPr/>
      <dgm:t>
        <a:bodyPr/>
        <a:lstStyle/>
        <a:p>
          <a:r>
            <a:rPr lang="fr-CA"/>
            <a:t>Initiatives pour intégrer les immigrants à travers le tournoi</a:t>
          </a:r>
          <a:endParaRPr lang="en-US"/>
        </a:p>
      </dgm:t>
    </dgm:pt>
    <dgm:pt modelId="{AFAF0CB2-35FA-4440-BFFA-8630411F2976}" type="parTrans" cxnId="{B48DF51E-58C0-451D-8CB9-095C33AC201D}">
      <dgm:prSet/>
      <dgm:spPr/>
      <dgm:t>
        <a:bodyPr/>
        <a:lstStyle/>
        <a:p>
          <a:endParaRPr lang="en-US"/>
        </a:p>
      </dgm:t>
    </dgm:pt>
    <dgm:pt modelId="{7A4F8AB1-AEE6-4A25-8B6A-33958FB6FBE4}" type="sibTrans" cxnId="{B48DF51E-58C0-451D-8CB9-095C33AC201D}">
      <dgm:prSet/>
      <dgm:spPr/>
      <dgm:t>
        <a:bodyPr/>
        <a:lstStyle/>
        <a:p>
          <a:endParaRPr lang="en-US"/>
        </a:p>
      </dgm:t>
    </dgm:pt>
    <dgm:pt modelId="{6719919D-AB69-43C9-ABFE-17707DE091FD}">
      <dgm:prSet/>
      <dgm:spPr/>
      <dgm:t>
        <a:bodyPr/>
        <a:lstStyle/>
        <a:p>
          <a:r>
            <a:rPr lang="fr-CA"/>
            <a:t>Le fait que le tournoi se déroule en août, aide beaucoup les nouveaux arrivants</a:t>
          </a:r>
          <a:endParaRPr lang="en-US"/>
        </a:p>
      </dgm:t>
    </dgm:pt>
    <dgm:pt modelId="{EEFD82BD-1EA7-4F3A-B9B2-22720D4AF6E0}" type="parTrans" cxnId="{D6579C30-2E3D-486E-B98C-90FCDDBF0B2B}">
      <dgm:prSet/>
      <dgm:spPr/>
      <dgm:t>
        <a:bodyPr/>
        <a:lstStyle/>
        <a:p>
          <a:endParaRPr lang="en-US"/>
        </a:p>
      </dgm:t>
    </dgm:pt>
    <dgm:pt modelId="{9ED1FD2C-693F-4265-ACE1-F04E8CF64207}" type="sibTrans" cxnId="{D6579C30-2E3D-486E-B98C-90FCDDBF0B2B}">
      <dgm:prSet/>
      <dgm:spPr/>
      <dgm:t>
        <a:bodyPr/>
        <a:lstStyle/>
        <a:p>
          <a:endParaRPr lang="en-US"/>
        </a:p>
      </dgm:t>
    </dgm:pt>
    <dgm:pt modelId="{82E81695-F38B-448C-8084-731D2979DB2E}">
      <dgm:prSet/>
      <dgm:spPr/>
      <dgm:t>
        <a:bodyPr/>
        <a:lstStyle/>
        <a:p>
          <a:r>
            <a:rPr lang="fr-CA"/>
            <a:t>Il n’y a pas que le soccer, il faut faire connaître d’où on vient aux autres ( Important)</a:t>
          </a:r>
          <a:endParaRPr lang="en-US"/>
        </a:p>
      </dgm:t>
    </dgm:pt>
    <dgm:pt modelId="{63E48AB1-EC9B-4F93-BB71-283C030DE406}" type="parTrans" cxnId="{897A7200-A70C-44DD-BCC0-95A62E00CC56}">
      <dgm:prSet/>
      <dgm:spPr/>
      <dgm:t>
        <a:bodyPr/>
        <a:lstStyle/>
        <a:p>
          <a:endParaRPr lang="en-US"/>
        </a:p>
      </dgm:t>
    </dgm:pt>
    <dgm:pt modelId="{033C9A6A-4884-429C-8875-B25E8123AE59}" type="sibTrans" cxnId="{897A7200-A70C-44DD-BCC0-95A62E00CC56}">
      <dgm:prSet/>
      <dgm:spPr/>
      <dgm:t>
        <a:bodyPr/>
        <a:lstStyle/>
        <a:p>
          <a:endParaRPr lang="en-US"/>
        </a:p>
      </dgm:t>
    </dgm:pt>
    <dgm:pt modelId="{2EA2E16C-484C-4742-A1B4-D7A3B0C8406B}">
      <dgm:prSet/>
      <dgm:spPr/>
      <dgm:t>
        <a:bodyPr/>
        <a:lstStyle/>
        <a:p>
          <a:r>
            <a:rPr lang="fr-CA"/>
            <a:t>Activités parallèles (stands culturels, animations, etc.)</a:t>
          </a:r>
          <a:endParaRPr lang="en-US"/>
        </a:p>
      </dgm:t>
    </dgm:pt>
    <dgm:pt modelId="{554447E7-C146-4C55-B717-C08BBA8E76A8}" type="parTrans" cxnId="{C565B09C-B593-4C97-9245-994A6C177351}">
      <dgm:prSet/>
      <dgm:spPr/>
      <dgm:t>
        <a:bodyPr/>
        <a:lstStyle/>
        <a:p>
          <a:endParaRPr lang="en-US"/>
        </a:p>
      </dgm:t>
    </dgm:pt>
    <dgm:pt modelId="{08BD2C55-2B48-45C9-9818-D201C1BD1983}" type="sibTrans" cxnId="{C565B09C-B593-4C97-9245-994A6C177351}">
      <dgm:prSet/>
      <dgm:spPr/>
      <dgm:t>
        <a:bodyPr/>
        <a:lstStyle/>
        <a:p>
          <a:endParaRPr lang="en-US"/>
        </a:p>
      </dgm:t>
    </dgm:pt>
    <dgm:pt modelId="{F6FABCC8-B16E-453F-BD9A-EC8D78E6E2BE}">
      <dgm:prSet/>
      <dgm:spPr/>
      <dgm:t>
        <a:bodyPr/>
        <a:lstStyle/>
        <a:p>
          <a:r>
            <a:rPr lang="fr-FR"/>
            <a:t>Le défilé de l’Unité et de la diversité ( Les joueurs de la CAM et CIV sont exemptés de ça) à 17h30 le août 2024</a:t>
          </a:r>
          <a:endParaRPr lang="en-US"/>
        </a:p>
      </dgm:t>
    </dgm:pt>
    <dgm:pt modelId="{CF23BAB9-3697-459B-AAFE-6DECF754636B}" type="parTrans" cxnId="{42C4E076-62EF-487F-8EC5-FFEEF278C2B9}">
      <dgm:prSet/>
      <dgm:spPr/>
      <dgm:t>
        <a:bodyPr/>
        <a:lstStyle/>
        <a:p>
          <a:endParaRPr lang="en-US"/>
        </a:p>
      </dgm:t>
    </dgm:pt>
    <dgm:pt modelId="{BBCDE9ED-620B-42A4-9ACE-6D918BB11658}" type="sibTrans" cxnId="{42C4E076-62EF-487F-8EC5-FFEEF278C2B9}">
      <dgm:prSet/>
      <dgm:spPr/>
      <dgm:t>
        <a:bodyPr/>
        <a:lstStyle/>
        <a:p>
          <a:endParaRPr lang="en-US"/>
        </a:p>
      </dgm:t>
    </dgm:pt>
    <dgm:pt modelId="{C14A90E3-34B0-4303-9F76-E740585D4E5D}">
      <dgm:prSet/>
      <dgm:spPr/>
      <dgm:t>
        <a:bodyPr/>
        <a:lstStyle/>
        <a:p>
          <a:r>
            <a:rPr lang="fr-FR"/>
            <a:t>Les autres équipes tous les joueurs doivent vraiment se présenter en tenue traditionnelle s’il vous plaît</a:t>
          </a:r>
          <a:endParaRPr lang="en-US"/>
        </a:p>
      </dgm:t>
    </dgm:pt>
    <dgm:pt modelId="{BC9CB991-3B11-4767-9A22-EADE9EE88C90}" type="parTrans" cxnId="{570591F4-442D-4FAA-BA9A-5AB8C89EAE98}">
      <dgm:prSet/>
      <dgm:spPr/>
      <dgm:t>
        <a:bodyPr/>
        <a:lstStyle/>
        <a:p>
          <a:endParaRPr lang="en-US"/>
        </a:p>
      </dgm:t>
    </dgm:pt>
    <dgm:pt modelId="{62D8378A-35F8-425C-A163-C53F4AFC6A36}" type="sibTrans" cxnId="{570591F4-442D-4FAA-BA9A-5AB8C89EAE98}">
      <dgm:prSet/>
      <dgm:spPr/>
      <dgm:t>
        <a:bodyPr/>
        <a:lstStyle/>
        <a:p>
          <a:endParaRPr lang="en-US"/>
        </a:p>
      </dgm:t>
    </dgm:pt>
    <dgm:pt modelId="{2F72955F-292C-4037-8E42-4863AEBFA190}">
      <dgm:prSet/>
      <dgm:spPr/>
      <dgm:t>
        <a:bodyPr/>
        <a:lstStyle/>
        <a:p>
          <a:r>
            <a:rPr lang="fr-FR"/>
            <a:t>Envoyez vos choix musicaux pour qu’on le mette lors du défilé </a:t>
          </a:r>
          <a:endParaRPr lang="en-US"/>
        </a:p>
      </dgm:t>
    </dgm:pt>
    <dgm:pt modelId="{D94ECAD8-F589-4B6B-A145-592C29DA084F}" type="parTrans" cxnId="{3124A630-C3BA-4B01-ADE0-14D0D45C9430}">
      <dgm:prSet/>
      <dgm:spPr/>
      <dgm:t>
        <a:bodyPr/>
        <a:lstStyle/>
        <a:p>
          <a:endParaRPr lang="en-US"/>
        </a:p>
      </dgm:t>
    </dgm:pt>
    <dgm:pt modelId="{4E8921E6-6C85-4C8C-BD01-ABFDA946E312}" type="sibTrans" cxnId="{3124A630-C3BA-4B01-ADE0-14D0D45C9430}">
      <dgm:prSet/>
      <dgm:spPr/>
      <dgm:t>
        <a:bodyPr/>
        <a:lstStyle/>
        <a:p>
          <a:endParaRPr lang="en-US"/>
        </a:p>
      </dgm:t>
    </dgm:pt>
    <dgm:pt modelId="{639D259C-F381-48A7-9C9E-E36AA9803C02}">
      <dgm:prSet/>
      <dgm:spPr/>
      <dgm:t>
        <a:bodyPr/>
        <a:lstStyle/>
        <a:p>
          <a:r>
            <a:rPr lang="fr-FR"/>
            <a:t>Ayez vos propres drapeaux</a:t>
          </a:r>
          <a:endParaRPr lang="en-US"/>
        </a:p>
      </dgm:t>
    </dgm:pt>
    <dgm:pt modelId="{69A721D3-E223-4D33-A6DD-A83D6654DFB9}" type="parTrans" cxnId="{286E6D9B-C3B8-40F9-ABE6-E4BACAE5E09D}">
      <dgm:prSet/>
      <dgm:spPr/>
      <dgm:t>
        <a:bodyPr/>
        <a:lstStyle/>
        <a:p>
          <a:endParaRPr lang="en-US"/>
        </a:p>
      </dgm:t>
    </dgm:pt>
    <dgm:pt modelId="{0E9787F4-5ED0-49AF-828D-C334D6DC3DD9}" type="sibTrans" cxnId="{286E6D9B-C3B8-40F9-ABE6-E4BACAE5E09D}">
      <dgm:prSet/>
      <dgm:spPr/>
      <dgm:t>
        <a:bodyPr/>
        <a:lstStyle/>
        <a:p>
          <a:endParaRPr lang="en-US"/>
        </a:p>
      </dgm:t>
    </dgm:pt>
    <dgm:pt modelId="{013F76CC-82A3-44E1-A63D-829D6853A784}">
      <dgm:prSet/>
      <dgm:spPr/>
      <dgm:t>
        <a:bodyPr/>
        <a:lstStyle/>
        <a:p>
          <a:r>
            <a:rPr lang="fr-FR"/>
            <a:t>Vous aurez une table pour votre pays afin d’exposer un peu de mets de votre pays</a:t>
          </a:r>
          <a:endParaRPr lang="en-US"/>
        </a:p>
      </dgm:t>
    </dgm:pt>
    <dgm:pt modelId="{2268E4B2-9988-47FF-9A5F-C8360533BB1B}" type="parTrans" cxnId="{6DE00C14-5132-495A-B1DD-1904C06AD8A4}">
      <dgm:prSet/>
      <dgm:spPr/>
      <dgm:t>
        <a:bodyPr/>
        <a:lstStyle/>
        <a:p>
          <a:endParaRPr lang="en-US"/>
        </a:p>
      </dgm:t>
    </dgm:pt>
    <dgm:pt modelId="{3219D452-FA76-4C3F-9114-C5C4F2D50D64}" type="sibTrans" cxnId="{6DE00C14-5132-495A-B1DD-1904C06AD8A4}">
      <dgm:prSet/>
      <dgm:spPr/>
      <dgm:t>
        <a:bodyPr/>
        <a:lstStyle/>
        <a:p>
          <a:endParaRPr lang="en-US"/>
        </a:p>
      </dgm:t>
    </dgm:pt>
    <dgm:pt modelId="{9CA258D0-AC33-4BFE-B800-5B9FB6924D99}">
      <dgm:prSet/>
      <dgm:spPr/>
      <dgm:t>
        <a:bodyPr/>
        <a:lstStyle/>
        <a:p>
          <a:r>
            <a:rPr lang="fr-FR" dirty="0"/>
            <a:t>Des séances de répétition à </a:t>
          </a:r>
          <a:r>
            <a:rPr lang="fr-FR" dirty="0" err="1"/>
            <a:t>Beliveau</a:t>
          </a:r>
          <a:r>
            <a:rPr lang="fr-FR" dirty="0"/>
            <a:t> le 20 juillet 2024 et 27 juillet 2024 (18h30 provisoire) </a:t>
          </a:r>
          <a:endParaRPr lang="en-US" dirty="0"/>
        </a:p>
      </dgm:t>
    </dgm:pt>
    <dgm:pt modelId="{A4A2F145-4BEA-4155-A4A7-1802C481382D}" type="parTrans" cxnId="{BA872F27-B4B7-4D66-98D8-99EA16077AB7}">
      <dgm:prSet/>
      <dgm:spPr/>
      <dgm:t>
        <a:bodyPr/>
        <a:lstStyle/>
        <a:p>
          <a:endParaRPr lang="en-US"/>
        </a:p>
      </dgm:t>
    </dgm:pt>
    <dgm:pt modelId="{D443C85F-6293-4AB9-A086-4F73862F4484}" type="sibTrans" cxnId="{BA872F27-B4B7-4D66-98D8-99EA16077AB7}">
      <dgm:prSet/>
      <dgm:spPr/>
      <dgm:t>
        <a:bodyPr/>
        <a:lstStyle/>
        <a:p>
          <a:endParaRPr lang="en-US"/>
        </a:p>
      </dgm:t>
    </dgm:pt>
    <dgm:pt modelId="{D504400F-AD66-42C0-935A-A88623D5D26B}" type="pres">
      <dgm:prSet presAssocID="{E6EE3636-C92C-411F-B2C9-1E7E843FE8EB}" presName="root" presStyleCnt="0">
        <dgm:presLayoutVars>
          <dgm:dir/>
          <dgm:resizeHandles val="exact"/>
        </dgm:presLayoutVars>
      </dgm:prSet>
      <dgm:spPr/>
    </dgm:pt>
    <dgm:pt modelId="{93935978-0C65-40FE-9EE8-F6EFEBA9E696}" type="pres">
      <dgm:prSet presAssocID="{0404F509-06BF-407B-8130-51760E6960CD}" presName="compNode" presStyleCnt="0"/>
      <dgm:spPr/>
    </dgm:pt>
    <dgm:pt modelId="{4CD36806-9C13-4F22-94BA-9C2C2EFCF909}" type="pres">
      <dgm:prSet presAssocID="{0404F509-06BF-407B-8130-51760E6960CD}" presName="bgRect" presStyleLbl="bgShp" presStyleIdx="0" presStyleCnt="3"/>
      <dgm:spPr/>
    </dgm:pt>
    <dgm:pt modelId="{7E7BE634-775B-4EA6-9E57-4E590E46DB3A}" type="pres">
      <dgm:prSet presAssocID="{0404F509-06BF-407B-8130-51760E6960C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phée"/>
        </a:ext>
      </dgm:extLst>
    </dgm:pt>
    <dgm:pt modelId="{19D6AF9D-664E-4B24-80A5-49705F8E4865}" type="pres">
      <dgm:prSet presAssocID="{0404F509-06BF-407B-8130-51760E6960CD}" presName="spaceRect" presStyleCnt="0"/>
      <dgm:spPr/>
    </dgm:pt>
    <dgm:pt modelId="{E487CECA-6C94-417D-A23F-FA8A1CF1A069}" type="pres">
      <dgm:prSet presAssocID="{0404F509-06BF-407B-8130-51760E6960CD}" presName="parTx" presStyleLbl="revTx" presStyleIdx="0" presStyleCnt="5">
        <dgm:presLayoutVars>
          <dgm:chMax val="0"/>
          <dgm:chPref val="0"/>
        </dgm:presLayoutVars>
      </dgm:prSet>
      <dgm:spPr/>
    </dgm:pt>
    <dgm:pt modelId="{56597A1A-E4EE-41EA-9C46-9508EE85B751}" type="pres">
      <dgm:prSet presAssocID="{0404F509-06BF-407B-8130-51760E6960CD}" presName="desTx" presStyleLbl="revTx" presStyleIdx="1" presStyleCnt="5">
        <dgm:presLayoutVars/>
      </dgm:prSet>
      <dgm:spPr/>
    </dgm:pt>
    <dgm:pt modelId="{AF18C52C-8E35-4F4A-9BDC-A537157439D2}" type="pres">
      <dgm:prSet presAssocID="{7A4F8AB1-AEE6-4A25-8B6A-33958FB6FBE4}" presName="sibTrans" presStyleCnt="0"/>
      <dgm:spPr/>
    </dgm:pt>
    <dgm:pt modelId="{4121A975-2244-4205-94C2-F7DC0AFCBFDC}" type="pres">
      <dgm:prSet presAssocID="{2EA2E16C-484C-4742-A1B4-D7A3B0C8406B}" presName="compNode" presStyleCnt="0"/>
      <dgm:spPr/>
    </dgm:pt>
    <dgm:pt modelId="{EF491CBC-C9EA-4971-92C8-1B9A826634DB}" type="pres">
      <dgm:prSet presAssocID="{2EA2E16C-484C-4742-A1B4-D7A3B0C8406B}" presName="bgRect" presStyleLbl="bgShp" presStyleIdx="1" presStyleCnt="3"/>
      <dgm:spPr/>
    </dgm:pt>
    <dgm:pt modelId="{58CE4A70-47E0-445A-9BFE-A1C2ACD01462}" type="pres">
      <dgm:prSet presAssocID="{2EA2E16C-484C-4742-A1B4-D7A3B0C8406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J"/>
        </a:ext>
      </dgm:extLst>
    </dgm:pt>
    <dgm:pt modelId="{545FCF5A-5DFB-43B4-953D-9B9ABFAA9C62}" type="pres">
      <dgm:prSet presAssocID="{2EA2E16C-484C-4742-A1B4-D7A3B0C8406B}" presName="spaceRect" presStyleCnt="0"/>
      <dgm:spPr/>
    </dgm:pt>
    <dgm:pt modelId="{F9A23572-E657-4AA3-8467-D66526A3E0EA}" type="pres">
      <dgm:prSet presAssocID="{2EA2E16C-484C-4742-A1B4-D7A3B0C8406B}" presName="parTx" presStyleLbl="revTx" presStyleIdx="2" presStyleCnt="5">
        <dgm:presLayoutVars>
          <dgm:chMax val="0"/>
          <dgm:chPref val="0"/>
        </dgm:presLayoutVars>
      </dgm:prSet>
      <dgm:spPr/>
    </dgm:pt>
    <dgm:pt modelId="{F471E289-B9B0-406A-A898-FCA86FE0345F}" type="pres">
      <dgm:prSet presAssocID="{2EA2E16C-484C-4742-A1B4-D7A3B0C8406B}" presName="desTx" presStyleLbl="revTx" presStyleIdx="3" presStyleCnt="5">
        <dgm:presLayoutVars/>
      </dgm:prSet>
      <dgm:spPr/>
    </dgm:pt>
    <dgm:pt modelId="{3CDEFB84-BD09-4E0C-A1C9-91FE46860816}" type="pres">
      <dgm:prSet presAssocID="{08BD2C55-2B48-45C9-9818-D201C1BD1983}" presName="sibTrans" presStyleCnt="0"/>
      <dgm:spPr/>
    </dgm:pt>
    <dgm:pt modelId="{F739BD1F-8596-4EE1-890C-43F707678F99}" type="pres">
      <dgm:prSet presAssocID="{9CA258D0-AC33-4BFE-B800-5B9FB6924D99}" presName="compNode" presStyleCnt="0"/>
      <dgm:spPr/>
    </dgm:pt>
    <dgm:pt modelId="{49C325CC-7F1F-4450-9F2B-8BB9839E2D80}" type="pres">
      <dgm:prSet presAssocID="{9CA258D0-AC33-4BFE-B800-5B9FB6924D99}" presName="bgRect" presStyleLbl="bgShp" presStyleIdx="2" presStyleCnt="3"/>
      <dgm:spPr/>
    </dgm:pt>
    <dgm:pt modelId="{4ABD05E5-9F8E-4E6A-82C6-9498561B865C}" type="pres">
      <dgm:prSet presAssocID="{9CA258D0-AC33-4BFE-B800-5B9FB6924D9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ronomètre"/>
        </a:ext>
      </dgm:extLst>
    </dgm:pt>
    <dgm:pt modelId="{1D39E842-0ABF-4B95-9ED7-F37049B5FCE7}" type="pres">
      <dgm:prSet presAssocID="{9CA258D0-AC33-4BFE-B800-5B9FB6924D99}" presName="spaceRect" presStyleCnt="0"/>
      <dgm:spPr/>
    </dgm:pt>
    <dgm:pt modelId="{AD8C039C-2590-4E3D-8F1F-CB8BF922EEC3}" type="pres">
      <dgm:prSet presAssocID="{9CA258D0-AC33-4BFE-B800-5B9FB6924D9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97A7200-A70C-44DD-BCC0-95A62E00CC56}" srcId="{0404F509-06BF-407B-8130-51760E6960CD}" destId="{82E81695-F38B-448C-8084-731D2979DB2E}" srcOrd="1" destOrd="0" parTransId="{63E48AB1-EC9B-4F93-BB71-283C030DE406}" sibTransId="{033C9A6A-4884-429C-8875-B25E8123AE59}"/>
    <dgm:cxn modelId="{6DE00C14-5132-495A-B1DD-1904C06AD8A4}" srcId="{F6FABCC8-B16E-453F-BD9A-EC8D78E6E2BE}" destId="{013F76CC-82A3-44E1-A63D-829D6853A784}" srcOrd="3" destOrd="0" parTransId="{2268E4B2-9988-47FF-9A5F-C8360533BB1B}" sibTransId="{3219D452-FA76-4C3F-9114-C5C4F2D50D64}"/>
    <dgm:cxn modelId="{87992F15-1E3A-4242-BB7B-DD1EE0F59410}" type="presOf" srcId="{C14A90E3-34B0-4303-9F76-E740585D4E5D}" destId="{F471E289-B9B0-406A-A898-FCA86FE0345F}" srcOrd="0" destOrd="1" presId="urn:microsoft.com/office/officeart/2018/2/layout/IconVerticalSolidList"/>
    <dgm:cxn modelId="{B48DF51E-58C0-451D-8CB9-095C33AC201D}" srcId="{E6EE3636-C92C-411F-B2C9-1E7E843FE8EB}" destId="{0404F509-06BF-407B-8130-51760E6960CD}" srcOrd="0" destOrd="0" parTransId="{AFAF0CB2-35FA-4440-BFFA-8630411F2976}" sibTransId="{7A4F8AB1-AEE6-4A25-8B6A-33958FB6FBE4}"/>
    <dgm:cxn modelId="{BA872F27-B4B7-4D66-98D8-99EA16077AB7}" srcId="{E6EE3636-C92C-411F-B2C9-1E7E843FE8EB}" destId="{9CA258D0-AC33-4BFE-B800-5B9FB6924D99}" srcOrd="2" destOrd="0" parTransId="{A4A2F145-4BEA-4155-A4A7-1802C481382D}" sibTransId="{D443C85F-6293-4AB9-A086-4F73862F4484}"/>
    <dgm:cxn modelId="{D6579C30-2E3D-486E-B98C-90FCDDBF0B2B}" srcId="{0404F509-06BF-407B-8130-51760E6960CD}" destId="{6719919D-AB69-43C9-ABFE-17707DE091FD}" srcOrd="0" destOrd="0" parTransId="{EEFD82BD-1EA7-4F3A-B9B2-22720D4AF6E0}" sibTransId="{9ED1FD2C-693F-4265-ACE1-F04E8CF64207}"/>
    <dgm:cxn modelId="{3124A630-C3BA-4B01-ADE0-14D0D45C9430}" srcId="{F6FABCC8-B16E-453F-BD9A-EC8D78E6E2BE}" destId="{2F72955F-292C-4037-8E42-4863AEBFA190}" srcOrd="1" destOrd="0" parTransId="{D94ECAD8-F589-4B6B-A145-592C29DA084F}" sibTransId="{4E8921E6-6C85-4C8C-BD01-ABFDA946E312}"/>
    <dgm:cxn modelId="{6A0C8733-9D21-4ED0-B10C-1F6A726E1B66}" type="presOf" srcId="{E6EE3636-C92C-411F-B2C9-1E7E843FE8EB}" destId="{D504400F-AD66-42C0-935A-A88623D5D26B}" srcOrd="0" destOrd="0" presId="urn:microsoft.com/office/officeart/2018/2/layout/IconVerticalSolidList"/>
    <dgm:cxn modelId="{CE9F013E-01D3-4E02-8DF2-A796E2B9C69D}" type="presOf" srcId="{0404F509-06BF-407B-8130-51760E6960CD}" destId="{E487CECA-6C94-417D-A23F-FA8A1CF1A069}" srcOrd="0" destOrd="0" presId="urn:microsoft.com/office/officeart/2018/2/layout/IconVerticalSolidList"/>
    <dgm:cxn modelId="{70E4373E-ADA5-4A0A-A55A-E95DCBB1EDCA}" type="presOf" srcId="{F6FABCC8-B16E-453F-BD9A-EC8D78E6E2BE}" destId="{F471E289-B9B0-406A-A898-FCA86FE0345F}" srcOrd="0" destOrd="0" presId="urn:microsoft.com/office/officeart/2018/2/layout/IconVerticalSolidList"/>
    <dgm:cxn modelId="{9AEFFE42-81B1-4E00-99E9-587AF96BC16F}" type="presOf" srcId="{9CA258D0-AC33-4BFE-B800-5B9FB6924D99}" destId="{AD8C039C-2590-4E3D-8F1F-CB8BF922EEC3}" srcOrd="0" destOrd="0" presId="urn:microsoft.com/office/officeart/2018/2/layout/IconVerticalSolidList"/>
    <dgm:cxn modelId="{2AA48F63-9253-409D-9A47-A1B1F982ECFF}" type="presOf" srcId="{2EA2E16C-484C-4742-A1B4-D7A3B0C8406B}" destId="{F9A23572-E657-4AA3-8467-D66526A3E0EA}" srcOrd="0" destOrd="0" presId="urn:microsoft.com/office/officeart/2018/2/layout/IconVerticalSolidList"/>
    <dgm:cxn modelId="{457E446C-A958-477D-9375-95F3DFE78917}" type="presOf" srcId="{639D259C-F381-48A7-9C9E-E36AA9803C02}" destId="{F471E289-B9B0-406A-A898-FCA86FE0345F}" srcOrd="0" destOrd="3" presId="urn:microsoft.com/office/officeart/2018/2/layout/IconVerticalSolidList"/>
    <dgm:cxn modelId="{C2D60575-377D-4184-8A3F-4D5584DB2FEC}" type="presOf" srcId="{2F72955F-292C-4037-8E42-4863AEBFA190}" destId="{F471E289-B9B0-406A-A898-FCA86FE0345F}" srcOrd="0" destOrd="2" presId="urn:microsoft.com/office/officeart/2018/2/layout/IconVerticalSolidList"/>
    <dgm:cxn modelId="{42C4E076-62EF-487F-8EC5-FFEEF278C2B9}" srcId="{2EA2E16C-484C-4742-A1B4-D7A3B0C8406B}" destId="{F6FABCC8-B16E-453F-BD9A-EC8D78E6E2BE}" srcOrd="0" destOrd="0" parTransId="{CF23BAB9-3697-459B-AAFE-6DECF754636B}" sibTransId="{BBCDE9ED-620B-42A4-9ACE-6D918BB11658}"/>
    <dgm:cxn modelId="{A9484F8C-7120-4011-BB43-333272B11BE8}" type="presOf" srcId="{82E81695-F38B-448C-8084-731D2979DB2E}" destId="{56597A1A-E4EE-41EA-9C46-9508EE85B751}" srcOrd="0" destOrd="1" presId="urn:microsoft.com/office/officeart/2018/2/layout/IconVerticalSolidList"/>
    <dgm:cxn modelId="{286E6D9B-C3B8-40F9-ABE6-E4BACAE5E09D}" srcId="{F6FABCC8-B16E-453F-BD9A-EC8D78E6E2BE}" destId="{639D259C-F381-48A7-9C9E-E36AA9803C02}" srcOrd="2" destOrd="0" parTransId="{69A721D3-E223-4D33-A6DD-A83D6654DFB9}" sibTransId="{0E9787F4-5ED0-49AF-828D-C334D6DC3DD9}"/>
    <dgm:cxn modelId="{C565B09C-B593-4C97-9245-994A6C177351}" srcId="{E6EE3636-C92C-411F-B2C9-1E7E843FE8EB}" destId="{2EA2E16C-484C-4742-A1B4-D7A3B0C8406B}" srcOrd="1" destOrd="0" parTransId="{554447E7-C146-4C55-B717-C08BBA8E76A8}" sibTransId="{08BD2C55-2B48-45C9-9818-D201C1BD1983}"/>
    <dgm:cxn modelId="{B32178BB-8B3F-47BE-BCAB-4799255768AE}" type="presOf" srcId="{6719919D-AB69-43C9-ABFE-17707DE091FD}" destId="{56597A1A-E4EE-41EA-9C46-9508EE85B751}" srcOrd="0" destOrd="0" presId="urn:microsoft.com/office/officeart/2018/2/layout/IconVerticalSolidList"/>
    <dgm:cxn modelId="{A1B7F3D7-35EE-4D23-A5E3-4BAEDB1A7E58}" type="presOf" srcId="{013F76CC-82A3-44E1-A63D-829D6853A784}" destId="{F471E289-B9B0-406A-A898-FCA86FE0345F}" srcOrd="0" destOrd="4" presId="urn:microsoft.com/office/officeart/2018/2/layout/IconVerticalSolidList"/>
    <dgm:cxn modelId="{570591F4-442D-4FAA-BA9A-5AB8C89EAE98}" srcId="{F6FABCC8-B16E-453F-BD9A-EC8D78E6E2BE}" destId="{C14A90E3-34B0-4303-9F76-E740585D4E5D}" srcOrd="0" destOrd="0" parTransId="{BC9CB991-3B11-4767-9A22-EADE9EE88C90}" sibTransId="{62D8378A-35F8-425C-A163-C53F4AFC6A36}"/>
    <dgm:cxn modelId="{41848D72-D86A-41C7-9C60-588E10D658DC}" type="presParOf" srcId="{D504400F-AD66-42C0-935A-A88623D5D26B}" destId="{93935978-0C65-40FE-9EE8-F6EFEBA9E696}" srcOrd="0" destOrd="0" presId="urn:microsoft.com/office/officeart/2018/2/layout/IconVerticalSolidList"/>
    <dgm:cxn modelId="{76EA2D3C-68AF-4CC5-A42C-213AE75FD33F}" type="presParOf" srcId="{93935978-0C65-40FE-9EE8-F6EFEBA9E696}" destId="{4CD36806-9C13-4F22-94BA-9C2C2EFCF909}" srcOrd="0" destOrd="0" presId="urn:microsoft.com/office/officeart/2018/2/layout/IconVerticalSolidList"/>
    <dgm:cxn modelId="{B7D1C7ED-B1A8-4F4C-AEB6-7EBB9A0CAF49}" type="presParOf" srcId="{93935978-0C65-40FE-9EE8-F6EFEBA9E696}" destId="{7E7BE634-775B-4EA6-9E57-4E590E46DB3A}" srcOrd="1" destOrd="0" presId="urn:microsoft.com/office/officeart/2018/2/layout/IconVerticalSolidList"/>
    <dgm:cxn modelId="{B6ADA6CC-5C52-4BAF-B217-BC32DD3C8538}" type="presParOf" srcId="{93935978-0C65-40FE-9EE8-F6EFEBA9E696}" destId="{19D6AF9D-664E-4B24-80A5-49705F8E4865}" srcOrd="2" destOrd="0" presId="urn:microsoft.com/office/officeart/2018/2/layout/IconVerticalSolidList"/>
    <dgm:cxn modelId="{972B32FD-E449-4D1B-9496-30ADBEF0C012}" type="presParOf" srcId="{93935978-0C65-40FE-9EE8-F6EFEBA9E696}" destId="{E487CECA-6C94-417D-A23F-FA8A1CF1A069}" srcOrd="3" destOrd="0" presId="urn:microsoft.com/office/officeart/2018/2/layout/IconVerticalSolidList"/>
    <dgm:cxn modelId="{DEEA1688-90CE-4990-AAFC-523F8EB160BF}" type="presParOf" srcId="{93935978-0C65-40FE-9EE8-F6EFEBA9E696}" destId="{56597A1A-E4EE-41EA-9C46-9508EE85B751}" srcOrd="4" destOrd="0" presId="urn:microsoft.com/office/officeart/2018/2/layout/IconVerticalSolidList"/>
    <dgm:cxn modelId="{F9E0026D-1D15-4B20-9733-51776426AE5D}" type="presParOf" srcId="{D504400F-AD66-42C0-935A-A88623D5D26B}" destId="{AF18C52C-8E35-4F4A-9BDC-A537157439D2}" srcOrd="1" destOrd="0" presId="urn:microsoft.com/office/officeart/2018/2/layout/IconVerticalSolidList"/>
    <dgm:cxn modelId="{EB23F4A4-C905-48E7-B1D8-D66A85CE3971}" type="presParOf" srcId="{D504400F-AD66-42C0-935A-A88623D5D26B}" destId="{4121A975-2244-4205-94C2-F7DC0AFCBFDC}" srcOrd="2" destOrd="0" presId="urn:microsoft.com/office/officeart/2018/2/layout/IconVerticalSolidList"/>
    <dgm:cxn modelId="{A27F2D86-8A37-42ED-AA01-AAE4F65DC89D}" type="presParOf" srcId="{4121A975-2244-4205-94C2-F7DC0AFCBFDC}" destId="{EF491CBC-C9EA-4971-92C8-1B9A826634DB}" srcOrd="0" destOrd="0" presId="urn:microsoft.com/office/officeart/2018/2/layout/IconVerticalSolidList"/>
    <dgm:cxn modelId="{F332225E-48AD-483A-8B16-E33873906F48}" type="presParOf" srcId="{4121A975-2244-4205-94C2-F7DC0AFCBFDC}" destId="{58CE4A70-47E0-445A-9BFE-A1C2ACD01462}" srcOrd="1" destOrd="0" presId="urn:microsoft.com/office/officeart/2018/2/layout/IconVerticalSolidList"/>
    <dgm:cxn modelId="{4DFF27BF-7BA5-4FA8-8A67-CFED2EE29613}" type="presParOf" srcId="{4121A975-2244-4205-94C2-F7DC0AFCBFDC}" destId="{545FCF5A-5DFB-43B4-953D-9B9ABFAA9C62}" srcOrd="2" destOrd="0" presId="urn:microsoft.com/office/officeart/2018/2/layout/IconVerticalSolidList"/>
    <dgm:cxn modelId="{789BF20F-78A2-4274-A5A4-D58FE1AEF6E1}" type="presParOf" srcId="{4121A975-2244-4205-94C2-F7DC0AFCBFDC}" destId="{F9A23572-E657-4AA3-8467-D66526A3E0EA}" srcOrd="3" destOrd="0" presId="urn:microsoft.com/office/officeart/2018/2/layout/IconVerticalSolidList"/>
    <dgm:cxn modelId="{0E09F9E3-F265-4637-827D-067079103C82}" type="presParOf" srcId="{4121A975-2244-4205-94C2-F7DC0AFCBFDC}" destId="{F471E289-B9B0-406A-A898-FCA86FE0345F}" srcOrd="4" destOrd="0" presId="urn:microsoft.com/office/officeart/2018/2/layout/IconVerticalSolidList"/>
    <dgm:cxn modelId="{ADFA4F5C-5DB8-4FC9-93D9-DA81FAD846F1}" type="presParOf" srcId="{D504400F-AD66-42C0-935A-A88623D5D26B}" destId="{3CDEFB84-BD09-4E0C-A1C9-91FE46860816}" srcOrd="3" destOrd="0" presId="urn:microsoft.com/office/officeart/2018/2/layout/IconVerticalSolidList"/>
    <dgm:cxn modelId="{F0F4B86B-0F31-4019-8FF5-23BC8856EE09}" type="presParOf" srcId="{D504400F-AD66-42C0-935A-A88623D5D26B}" destId="{F739BD1F-8596-4EE1-890C-43F707678F99}" srcOrd="4" destOrd="0" presId="urn:microsoft.com/office/officeart/2018/2/layout/IconVerticalSolidList"/>
    <dgm:cxn modelId="{DAC2C897-D888-4368-A0D7-471F41059001}" type="presParOf" srcId="{F739BD1F-8596-4EE1-890C-43F707678F99}" destId="{49C325CC-7F1F-4450-9F2B-8BB9839E2D80}" srcOrd="0" destOrd="0" presId="urn:microsoft.com/office/officeart/2018/2/layout/IconVerticalSolidList"/>
    <dgm:cxn modelId="{2A87C258-75DA-4A86-8438-827363C27385}" type="presParOf" srcId="{F739BD1F-8596-4EE1-890C-43F707678F99}" destId="{4ABD05E5-9F8E-4E6A-82C6-9498561B865C}" srcOrd="1" destOrd="0" presId="urn:microsoft.com/office/officeart/2018/2/layout/IconVerticalSolidList"/>
    <dgm:cxn modelId="{5F2C90F4-B86A-4D54-B4A0-53707FEF564B}" type="presParOf" srcId="{F739BD1F-8596-4EE1-890C-43F707678F99}" destId="{1D39E842-0ABF-4B95-9ED7-F37049B5FCE7}" srcOrd="2" destOrd="0" presId="urn:microsoft.com/office/officeart/2018/2/layout/IconVerticalSolidList"/>
    <dgm:cxn modelId="{0210D986-5E98-4A3A-ACB9-27310584CD41}" type="presParOf" srcId="{F739BD1F-8596-4EE1-890C-43F707678F99}" destId="{AD8C039C-2590-4E3D-8F1F-CB8BF922EEC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EF3FF-D756-A641-956F-08FC1B14E212}">
      <dsp:nvSpPr>
        <dsp:cNvPr id="0" name=""/>
        <dsp:cNvSpPr/>
      </dsp:nvSpPr>
      <dsp:spPr>
        <a:xfrm>
          <a:off x="0" y="836845"/>
          <a:ext cx="6769100" cy="1159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5357" tIns="333248" rIns="52535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>
              <a:hlinkClick xmlns:r="http://schemas.openxmlformats.org/officeDocument/2006/relationships" r:id="rId1"/>
            </a:rPr>
            <a:t>https://cansaguenay.ca/calendar/matchs-a-venir/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 dirty="0"/>
            <a:t>Deux équipes forfaits (UE, Bénin) et le Togo est en train de se préparer </a:t>
          </a:r>
          <a:endParaRPr lang="en-US" sz="1600" kern="1200" dirty="0"/>
        </a:p>
      </dsp:txBody>
      <dsp:txXfrm>
        <a:off x="0" y="836845"/>
        <a:ext cx="6769100" cy="1159199"/>
      </dsp:txXfrm>
    </dsp:sp>
    <dsp:sp modelId="{8495D0C3-D991-D944-B04E-007A491A8B3E}">
      <dsp:nvSpPr>
        <dsp:cNvPr id="0" name=""/>
        <dsp:cNvSpPr/>
      </dsp:nvSpPr>
      <dsp:spPr>
        <a:xfrm>
          <a:off x="338455" y="600685"/>
          <a:ext cx="473837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9" tIns="0" rIns="17909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Calendrier des matchs et Équipes</a:t>
          </a:r>
          <a:endParaRPr lang="en-US" sz="1600" kern="1200"/>
        </a:p>
      </dsp:txBody>
      <dsp:txXfrm>
        <a:off x="361512" y="623742"/>
        <a:ext cx="4692256" cy="426206"/>
      </dsp:txXfrm>
    </dsp:sp>
    <dsp:sp modelId="{76834DEB-996D-4140-B85B-BC8045F2F81E}">
      <dsp:nvSpPr>
        <dsp:cNvPr id="0" name=""/>
        <dsp:cNvSpPr/>
      </dsp:nvSpPr>
      <dsp:spPr>
        <a:xfrm>
          <a:off x="0" y="2318604"/>
          <a:ext cx="6769100" cy="1436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5357" tIns="333248" rIns="52535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/>
            <a:t>Du 03 au 23 août 2024 : Les matchs se joueront à Beliveau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 dirty="0"/>
            <a:t>À partir des demi-finales : Les matchs se joueront à l’</a:t>
          </a:r>
          <a:r>
            <a:rPr lang="fr-CA" sz="1600" kern="1200" dirty="0" err="1"/>
            <a:t>Uqac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La finale sera Dimanche le 1er </a:t>
          </a:r>
          <a:r>
            <a:rPr lang="en-US" sz="1600" kern="1200" dirty="0" err="1"/>
            <a:t>Septembre</a:t>
          </a:r>
          <a:r>
            <a:rPr lang="en-US" sz="1600" kern="1200" dirty="0"/>
            <a:t> à </a:t>
          </a:r>
          <a:r>
            <a:rPr lang="en-US" sz="1600" kern="1200" dirty="0" err="1"/>
            <a:t>l’Uqac</a:t>
          </a:r>
          <a:endParaRPr lang="en-US" sz="1600" kern="1200" dirty="0"/>
        </a:p>
      </dsp:txBody>
      <dsp:txXfrm>
        <a:off x="0" y="2318604"/>
        <a:ext cx="6769100" cy="1436399"/>
      </dsp:txXfrm>
    </dsp:sp>
    <dsp:sp modelId="{B04C9369-7662-3447-B6AB-FAB188C54057}">
      <dsp:nvSpPr>
        <dsp:cNvPr id="0" name=""/>
        <dsp:cNvSpPr/>
      </dsp:nvSpPr>
      <dsp:spPr>
        <a:xfrm>
          <a:off x="338455" y="2082445"/>
          <a:ext cx="473837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9" tIns="0" rIns="17909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Lieux et installations (terrains, vestiaires, etc.)</a:t>
          </a:r>
          <a:endParaRPr lang="en-US" sz="1600" kern="1200"/>
        </a:p>
      </dsp:txBody>
      <dsp:txXfrm>
        <a:off x="361512" y="2105502"/>
        <a:ext cx="4692256" cy="426206"/>
      </dsp:txXfrm>
    </dsp:sp>
    <dsp:sp modelId="{EB043301-F266-C34C-9727-3390969E94EE}">
      <dsp:nvSpPr>
        <dsp:cNvPr id="0" name=""/>
        <dsp:cNvSpPr/>
      </dsp:nvSpPr>
      <dsp:spPr>
        <a:xfrm>
          <a:off x="0" y="4077565"/>
          <a:ext cx="67691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5357" tIns="333248" rIns="52535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/>
            <a:t>On est en retard : Juste 6 équipes ont payé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600" kern="1200"/>
            <a:t>Les sponsors : On attend encore mais c’est trop sûr, la ville sur qui on comptait nous a dit qu’elle ne pourra pas nous financer.</a:t>
          </a:r>
          <a:endParaRPr lang="en-US" sz="1600" kern="1200"/>
        </a:p>
      </dsp:txBody>
      <dsp:txXfrm>
        <a:off x="0" y="4077565"/>
        <a:ext cx="6769100" cy="1386000"/>
      </dsp:txXfrm>
    </dsp:sp>
    <dsp:sp modelId="{DB78B6D8-D11A-CB46-90C7-A7DC2486DA7C}">
      <dsp:nvSpPr>
        <dsp:cNvPr id="0" name=""/>
        <dsp:cNvSpPr/>
      </dsp:nvSpPr>
      <dsp:spPr>
        <a:xfrm>
          <a:off x="338455" y="3841404"/>
          <a:ext cx="473837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9" tIns="0" rIns="17909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Finance et Logistique </a:t>
          </a:r>
          <a:endParaRPr lang="en-US" sz="1600" kern="1200"/>
        </a:p>
      </dsp:txBody>
      <dsp:txXfrm>
        <a:off x="361512" y="3864461"/>
        <a:ext cx="469225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AD52F2-7349-7040-B377-4AEE4C77F4F8}">
      <dsp:nvSpPr>
        <dsp:cNvPr id="0" name=""/>
        <dsp:cNvSpPr/>
      </dsp:nvSpPr>
      <dsp:spPr>
        <a:xfrm rot="5400000">
          <a:off x="3821268" y="-1186001"/>
          <a:ext cx="1563439" cy="4332224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>
              <a:hlinkClick xmlns:r="http://schemas.openxmlformats.org/officeDocument/2006/relationships" r:id="rId1"/>
            </a:rPr>
            <a:t>https://cansaguenay.ca/programme-et-calendrier/</a:t>
          </a:r>
          <a:endParaRPr lang="en-US" sz="1200" kern="1200"/>
        </a:p>
      </dsp:txBody>
      <dsp:txXfrm rot="-5400000">
        <a:off x="2436876" y="274712"/>
        <a:ext cx="4255903" cy="1410797"/>
      </dsp:txXfrm>
    </dsp:sp>
    <dsp:sp modelId="{039E18EC-704F-004E-93A5-320D06EB6FD1}">
      <dsp:nvSpPr>
        <dsp:cNvPr id="0" name=""/>
        <dsp:cNvSpPr/>
      </dsp:nvSpPr>
      <dsp:spPr>
        <a:xfrm>
          <a:off x="0" y="2961"/>
          <a:ext cx="2436876" cy="19542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Rappel des règles du tournoi</a:t>
          </a:r>
          <a:endParaRPr lang="en-US" sz="2400" kern="1200"/>
        </a:p>
      </dsp:txBody>
      <dsp:txXfrm>
        <a:off x="95401" y="98362"/>
        <a:ext cx="2246074" cy="1763497"/>
      </dsp:txXfrm>
    </dsp:sp>
    <dsp:sp modelId="{30F82AD4-5957-CE4B-AF4B-707EA70500A9}">
      <dsp:nvSpPr>
        <dsp:cNvPr id="0" name=""/>
        <dsp:cNvSpPr/>
      </dsp:nvSpPr>
      <dsp:spPr>
        <a:xfrm rot="5400000">
          <a:off x="3821268" y="866012"/>
          <a:ext cx="1563439" cy="4332224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200" kern="1200"/>
            <a:t>Seul le capitaine doit parler à l’arbitre 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/>
            <a:t>Aucun geste déplacé ou violent ne sera toléré quel que soit le motif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/>
            <a:t>On ne se fait pas justice soit même, formellement interdit 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/>
            <a:t>Interdit de fumer, car il y aura des familles présentes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/>
            <a:t>Les équipes se saluent au début et à la fin du match, on est tous frère ici dans le vrai sens du mot. </a:t>
          </a:r>
          <a:endParaRPr lang="en-US" sz="1200" kern="1200"/>
        </a:p>
      </dsp:txBody>
      <dsp:txXfrm rot="-5400000">
        <a:off x="2436876" y="2326726"/>
        <a:ext cx="4255903" cy="1410797"/>
      </dsp:txXfrm>
    </dsp:sp>
    <dsp:sp modelId="{5B386734-045F-A84C-8EBF-A065DA17BD17}">
      <dsp:nvSpPr>
        <dsp:cNvPr id="0" name=""/>
        <dsp:cNvSpPr/>
      </dsp:nvSpPr>
      <dsp:spPr>
        <a:xfrm>
          <a:off x="0" y="2054975"/>
          <a:ext cx="2436876" cy="19542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Fair-play et conduite des joueurs et des spectateurs</a:t>
          </a:r>
          <a:endParaRPr lang="en-US" sz="2400" kern="1200"/>
        </a:p>
      </dsp:txBody>
      <dsp:txXfrm>
        <a:off x="95401" y="2150376"/>
        <a:ext cx="2246074" cy="1763497"/>
      </dsp:txXfrm>
    </dsp:sp>
    <dsp:sp modelId="{303BF6AA-13F6-4148-A577-D6BB88AB574E}">
      <dsp:nvSpPr>
        <dsp:cNvPr id="0" name=""/>
        <dsp:cNvSpPr/>
      </dsp:nvSpPr>
      <dsp:spPr>
        <a:xfrm rot="5400000">
          <a:off x="3821268" y="2918027"/>
          <a:ext cx="1563439" cy="4332224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On a une gang de commissaire du tournoi qui vont s’occuper de ça</a:t>
          </a:r>
          <a:endParaRPr lang="en-US" sz="1200" kern="1200" dirty="0"/>
        </a:p>
      </dsp:txBody>
      <dsp:txXfrm rot="-5400000">
        <a:off x="2436876" y="4378741"/>
        <a:ext cx="4255903" cy="1410797"/>
      </dsp:txXfrm>
    </dsp:sp>
    <dsp:sp modelId="{0688A25E-D7B3-FA4B-9E4F-F1C58EFAC9F7}">
      <dsp:nvSpPr>
        <dsp:cNvPr id="0" name=""/>
        <dsp:cNvSpPr/>
      </dsp:nvSpPr>
      <dsp:spPr>
        <a:xfrm>
          <a:off x="0" y="4106989"/>
          <a:ext cx="2436876" cy="19542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Procédures disciplinaires</a:t>
          </a:r>
          <a:endParaRPr lang="en-US" sz="2400" kern="1200"/>
        </a:p>
      </dsp:txBody>
      <dsp:txXfrm>
        <a:off x="95401" y="4202390"/>
        <a:ext cx="2246074" cy="1763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B4B78-EB60-4199-8CAA-3A9695B5001B}">
      <dsp:nvSpPr>
        <dsp:cNvPr id="0" name=""/>
        <dsp:cNvSpPr/>
      </dsp:nvSpPr>
      <dsp:spPr>
        <a:xfrm>
          <a:off x="0" y="174688"/>
          <a:ext cx="10406063" cy="10177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7CBFC-B81B-4159-8058-7258D19A6575}">
      <dsp:nvSpPr>
        <dsp:cNvPr id="0" name=""/>
        <dsp:cNvSpPr/>
      </dsp:nvSpPr>
      <dsp:spPr>
        <a:xfrm>
          <a:off x="307877" y="403688"/>
          <a:ext cx="559778" cy="5597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D8AA8-9640-4899-A433-F52CBD2FE1AB}">
      <dsp:nvSpPr>
        <dsp:cNvPr id="0" name=""/>
        <dsp:cNvSpPr/>
      </dsp:nvSpPr>
      <dsp:spPr>
        <a:xfrm>
          <a:off x="1175533" y="174688"/>
          <a:ext cx="4682728" cy="1017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Uniformes et équipements des équipes</a:t>
          </a:r>
          <a:endParaRPr lang="en-US" sz="2500" kern="1200" dirty="0"/>
        </a:p>
      </dsp:txBody>
      <dsp:txXfrm>
        <a:off x="1175533" y="174688"/>
        <a:ext cx="4682728" cy="1017778"/>
      </dsp:txXfrm>
    </dsp:sp>
    <dsp:sp modelId="{C561F437-1B10-4D5E-B046-D1D9BAB82341}">
      <dsp:nvSpPr>
        <dsp:cNvPr id="0" name=""/>
        <dsp:cNvSpPr/>
      </dsp:nvSpPr>
      <dsp:spPr>
        <a:xfrm>
          <a:off x="5858262" y="2576"/>
          <a:ext cx="4546651" cy="1362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Toutes les équipes doivent avoir deux couleurs de maillots et les maillots doivent-être numérotés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Les protèges tibia sont obligatoires 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Pas de bijoux ou objets dangereux sur le terrain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Des gourdes réutilisables sont recommandées, pour faire du tournoi un truc éco</a:t>
          </a:r>
          <a:br>
            <a:rPr lang="fr-CA" sz="1100" kern="1200" dirty="0"/>
          </a:br>
          <a:r>
            <a:rPr lang="fr-CA" sz="1100" kern="1200" dirty="0"/>
            <a:t>N’hésitez pas à proposer d’autres trucs pour le bien déroulé</a:t>
          </a:r>
          <a:endParaRPr lang="en-US" sz="1100" kern="1200" dirty="0"/>
        </a:p>
      </dsp:txBody>
      <dsp:txXfrm>
        <a:off x="5858262" y="2576"/>
        <a:ext cx="4546651" cy="1362001"/>
      </dsp:txXfrm>
    </dsp:sp>
    <dsp:sp modelId="{6DD7C2F8-BEDE-42D9-B619-448511B27E0F}">
      <dsp:nvSpPr>
        <dsp:cNvPr id="0" name=""/>
        <dsp:cNvSpPr/>
      </dsp:nvSpPr>
      <dsp:spPr>
        <a:xfrm>
          <a:off x="0" y="1619022"/>
          <a:ext cx="10406063" cy="10177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0F6E2-5A68-401E-90BC-BEADA2ACDEC6}">
      <dsp:nvSpPr>
        <dsp:cNvPr id="0" name=""/>
        <dsp:cNvSpPr/>
      </dsp:nvSpPr>
      <dsp:spPr>
        <a:xfrm>
          <a:off x="307877" y="1848022"/>
          <a:ext cx="559778" cy="5597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B9569-687C-436A-A343-43456665F121}">
      <dsp:nvSpPr>
        <dsp:cNvPr id="0" name=""/>
        <dsp:cNvSpPr/>
      </dsp:nvSpPr>
      <dsp:spPr>
        <a:xfrm>
          <a:off x="1175533" y="1619022"/>
          <a:ext cx="4682728" cy="1017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Ballons, filets, et autres matériels nécessaires</a:t>
          </a:r>
          <a:endParaRPr lang="en-US" sz="2500" kern="1200"/>
        </a:p>
      </dsp:txBody>
      <dsp:txXfrm>
        <a:off x="1175533" y="1619022"/>
        <a:ext cx="4682728" cy="1017778"/>
      </dsp:txXfrm>
    </dsp:sp>
    <dsp:sp modelId="{9FAF8CAA-1EA8-440B-8C6F-C3953023C781}">
      <dsp:nvSpPr>
        <dsp:cNvPr id="0" name=""/>
        <dsp:cNvSpPr/>
      </dsp:nvSpPr>
      <dsp:spPr>
        <a:xfrm>
          <a:off x="5858262" y="1619022"/>
          <a:ext cx="4546651" cy="1017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Pas toujours achetés </a:t>
          </a:r>
          <a:endParaRPr lang="en-US" sz="1100" kern="1200"/>
        </a:p>
      </dsp:txBody>
      <dsp:txXfrm>
        <a:off x="5858262" y="1619022"/>
        <a:ext cx="4546651" cy="1017778"/>
      </dsp:txXfrm>
    </dsp:sp>
    <dsp:sp modelId="{8B7E638B-9107-4F68-A802-AEA678C8FD43}">
      <dsp:nvSpPr>
        <dsp:cNvPr id="0" name=""/>
        <dsp:cNvSpPr/>
      </dsp:nvSpPr>
      <dsp:spPr>
        <a:xfrm>
          <a:off x="0" y="2891245"/>
          <a:ext cx="10406063" cy="10177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E8B2B-3094-492C-984F-0F249801A4D1}">
      <dsp:nvSpPr>
        <dsp:cNvPr id="0" name=""/>
        <dsp:cNvSpPr/>
      </dsp:nvSpPr>
      <dsp:spPr>
        <a:xfrm>
          <a:off x="307877" y="3120245"/>
          <a:ext cx="559778" cy="5597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3A52D6-A30E-40B2-A6BE-75C892F16EF1}">
      <dsp:nvSpPr>
        <dsp:cNvPr id="0" name=""/>
        <dsp:cNvSpPr/>
      </dsp:nvSpPr>
      <dsp:spPr>
        <a:xfrm>
          <a:off x="1175533" y="2891245"/>
          <a:ext cx="4682728" cy="1017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Liste des joueurs et Hymne nationale</a:t>
          </a:r>
        </a:p>
      </dsp:txBody>
      <dsp:txXfrm>
        <a:off x="1175533" y="2891245"/>
        <a:ext cx="4682728" cy="1017778"/>
      </dsp:txXfrm>
    </dsp:sp>
    <dsp:sp modelId="{84815AD0-AC7D-4B50-9D28-3D72E7E5C2AF}">
      <dsp:nvSpPr>
        <dsp:cNvPr id="0" name=""/>
        <dsp:cNvSpPr/>
      </dsp:nvSpPr>
      <dsp:spPr>
        <a:xfrm>
          <a:off x="5858262" y="2891245"/>
          <a:ext cx="4546651" cy="1017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715" tIns="107715" rIns="107715" bIns="107715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Prière d’ajouter vos joueurs sur la plateforme comme l’ont fait les latinos et Canada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Chaque match y aura le chant de l’hymne</a:t>
          </a:r>
        </a:p>
      </dsp:txBody>
      <dsp:txXfrm>
        <a:off x="5858262" y="2891245"/>
        <a:ext cx="4546651" cy="10177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B00A0-F991-4C30-8999-F58F2BC7A2AA}">
      <dsp:nvSpPr>
        <dsp:cNvPr id="0" name=""/>
        <dsp:cNvSpPr/>
      </dsp:nvSpPr>
      <dsp:spPr>
        <a:xfrm>
          <a:off x="0" y="740"/>
          <a:ext cx="6769100" cy="17322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DA6719-184B-4D0F-BE3E-377E25503344}">
      <dsp:nvSpPr>
        <dsp:cNvPr id="0" name=""/>
        <dsp:cNvSpPr/>
      </dsp:nvSpPr>
      <dsp:spPr>
        <a:xfrm>
          <a:off x="523996" y="390489"/>
          <a:ext cx="952720" cy="952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EC1B3-8F61-4D75-829E-D55EB1D3779D}">
      <dsp:nvSpPr>
        <dsp:cNvPr id="0" name=""/>
        <dsp:cNvSpPr/>
      </dsp:nvSpPr>
      <dsp:spPr>
        <a:xfrm>
          <a:off x="2000713" y="740"/>
          <a:ext cx="3046095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Présence de personnel médical</a:t>
          </a:r>
          <a:endParaRPr lang="en-US" sz="2500" kern="1200"/>
        </a:p>
      </dsp:txBody>
      <dsp:txXfrm>
        <a:off x="2000713" y="740"/>
        <a:ext cx="3046095" cy="1732219"/>
      </dsp:txXfrm>
    </dsp:sp>
    <dsp:sp modelId="{11CE35D1-3D9E-475B-B3DD-3861B47A1492}">
      <dsp:nvSpPr>
        <dsp:cNvPr id="0" name=""/>
        <dsp:cNvSpPr/>
      </dsp:nvSpPr>
      <dsp:spPr>
        <a:xfrm>
          <a:off x="5046808" y="740"/>
          <a:ext cx="1722291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On a des bénévoles qui étudient en infirmerie </a:t>
          </a:r>
          <a:endParaRPr lang="en-US" sz="1400" kern="1200"/>
        </a:p>
      </dsp:txBody>
      <dsp:txXfrm>
        <a:off x="5046808" y="740"/>
        <a:ext cx="1722291" cy="1732219"/>
      </dsp:txXfrm>
    </dsp:sp>
    <dsp:sp modelId="{0A42B5C8-0439-4689-B2B2-AFB1EC71F059}">
      <dsp:nvSpPr>
        <dsp:cNvPr id="0" name=""/>
        <dsp:cNvSpPr/>
      </dsp:nvSpPr>
      <dsp:spPr>
        <a:xfrm>
          <a:off x="0" y="2166015"/>
          <a:ext cx="6769100" cy="17322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74C33-2E79-4EA3-9C55-8753FF7209C0}">
      <dsp:nvSpPr>
        <dsp:cNvPr id="0" name=""/>
        <dsp:cNvSpPr/>
      </dsp:nvSpPr>
      <dsp:spPr>
        <a:xfrm>
          <a:off x="523996" y="2555764"/>
          <a:ext cx="952720" cy="952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2DE4F-AFE6-4D75-B1B8-34CBD08CBB18}">
      <dsp:nvSpPr>
        <dsp:cNvPr id="0" name=""/>
        <dsp:cNvSpPr/>
      </dsp:nvSpPr>
      <dsp:spPr>
        <a:xfrm>
          <a:off x="2000713" y="2166015"/>
          <a:ext cx="3046095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Protocoles d'urgence et premiers secours</a:t>
          </a:r>
          <a:endParaRPr lang="en-US" sz="2500" kern="1200"/>
        </a:p>
      </dsp:txBody>
      <dsp:txXfrm>
        <a:off x="2000713" y="2166015"/>
        <a:ext cx="3046095" cy="1732219"/>
      </dsp:txXfrm>
    </dsp:sp>
    <dsp:sp modelId="{01BB1B79-AB7F-49C3-96D3-E2E7A259DE38}">
      <dsp:nvSpPr>
        <dsp:cNvPr id="0" name=""/>
        <dsp:cNvSpPr/>
      </dsp:nvSpPr>
      <dsp:spPr>
        <a:xfrm>
          <a:off x="5046808" y="2166015"/>
          <a:ext cx="1722291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En négociation avec Premiers secours Saguenay pour deux secouristes </a:t>
          </a:r>
          <a:endParaRPr lang="en-US" sz="1400" kern="1200"/>
        </a:p>
      </dsp:txBody>
      <dsp:txXfrm>
        <a:off x="5046808" y="2166015"/>
        <a:ext cx="1722291" cy="1732219"/>
      </dsp:txXfrm>
    </dsp:sp>
    <dsp:sp modelId="{1CF4CA82-9557-40C4-8C9F-58B11B8164EB}">
      <dsp:nvSpPr>
        <dsp:cNvPr id="0" name=""/>
        <dsp:cNvSpPr/>
      </dsp:nvSpPr>
      <dsp:spPr>
        <a:xfrm>
          <a:off x="0" y="4331289"/>
          <a:ext cx="6769100" cy="17322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D0A41-C567-47F4-882C-0A776AF0360A}">
      <dsp:nvSpPr>
        <dsp:cNvPr id="0" name=""/>
        <dsp:cNvSpPr/>
      </dsp:nvSpPr>
      <dsp:spPr>
        <a:xfrm>
          <a:off x="523996" y="4721039"/>
          <a:ext cx="952720" cy="952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97F718-1644-4327-9DB3-304F38D1F40A}">
      <dsp:nvSpPr>
        <dsp:cNvPr id="0" name=""/>
        <dsp:cNvSpPr/>
      </dsp:nvSpPr>
      <dsp:spPr>
        <a:xfrm>
          <a:off x="2000713" y="4331289"/>
          <a:ext cx="3046095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Consignes de sécurité sur le terrain</a:t>
          </a:r>
          <a:endParaRPr lang="en-US" sz="2500" kern="1200"/>
        </a:p>
      </dsp:txBody>
      <dsp:txXfrm>
        <a:off x="2000713" y="4331289"/>
        <a:ext cx="3046095" cy="1732219"/>
      </dsp:txXfrm>
    </dsp:sp>
    <dsp:sp modelId="{A687BB59-6C5B-444E-82F1-1F7AE6E3BF99}">
      <dsp:nvSpPr>
        <dsp:cNvPr id="0" name=""/>
        <dsp:cNvSpPr/>
      </dsp:nvSpPr>
      <dsp:spPr>
        <a:xfrm>
          <a:off x="5046808" y="4331289"/>
          <a:ext cx="1722291" cy="173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327" tIns="183327" rIns="183327" bIns="18332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On va produire à la prochaine rencontre une procédure pour ça. </a:t>
          </a:r>
          <a:endParaRPr lang="en-US" sz="1400" kern="1200"/>
        </a:p>
      </dsp:txBody>
      <dsp:txXfrm>
        <a:off x="5046808" y="4331289"/>
        <a:ext cx="1722291" cy="17322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1BD5B-B01A-4F38-B7A5-9EF10CEAC9B0}">
      <dsp:nvSpPr>
        <dsp:cNvPr id="0" name=""/>
        <dsp:cNvSpPr/>
      </dsp:nvSpPr>
      <dsp:spPr>
        <a:xfrm>
          <a:off x="0" y="2658"/>
          <a:ext cx="10406063" cy="12430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092358-1AB7-4D9E-9C87-0BB1CECFB4B5}">
      <dsp:nvSpPr>
        <dsp:cNvPr id="0" name=""/>
        <dsp:cNvSpPr/>
      </dsp:nvSpPr>
      <dsp:spPr>
        <a:xfrm>
          <a:off x="376032" y="282351"/>
          <a:ext cx="683694" cy="6836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55E22-854E-4111-BC34-062C75C3A176}">
      <dsp:nvSpPr>
        <dsp:cNvPr id="0" name=""/>
        <dsp:cNvSpPr/>
      </dsp:nvSpPr>
      <dsp:spPr>
        <a:xfrm>
          <a:off x="1435758" y="2658"/>
          <a:ext cx="4682728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Stratégies pour attirer les spectateurs</a:t>
          </a:r>
          <a:endParaRPr lang="en-US" sz="2500" kern="1200"/>
        </a:p>
      </dsp:txBody>
      <dsp:txXfrm>
        <a:off x="1435758" y="2658"/>
        <a:ext cx="4682728" cy="1243081"/>
      </dsp:txXfrm>
    </dsp:sp>
    <dsp:sp modelId="{5707DC18-D960-41CF-8A4D-61FDEEE22117}">
      <dsp:nvSpPr>
        <dsp:cNvPr id="0" name=""/>
        <dsp:cNvSpPr/>
      </dsp:nvSpPr>
      <dsp:spPr>
        <a:xfrm>
          <a:off x="6118486" y="2658"/>
          <a:ext cx="4286172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Il faut partager les post même deux fois par semaine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En parler auprès de vous, soyez des ambassadeurs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Publication des interviews d’Équipe  </a:t>
          </a:r>
          <a:endParaRPr lang="en-US" sz="1100" kern="1200" dirty="0"/>
        </a:p>
      </dsp:txBody>
      <dsp:txXfrm>
        <a:off x="6118486" y="2658"/>
        <a:ext cx="4286172" cy="1243081"/>
      </dsp:txXfrm>
    </dsp:sp>
    <dsp:sp modelId="{8B462D14-00BF-4847-83ED-E373EB601769}">
      <dsp:nvSpPr>
        <dsp:cNvPr id="0" name=""/>
        <dsp:cNvSpPr/>
      </dsp:nvSpPr>
      <dsp:spPr>
        <a:xfrm>
          <a:off x="0" y="1556509"/>
          <a:ext cx="10406063" cy="12430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EBFA2-DFAD-4B8F-B8F4-CF3BFDEED853}">
      <dsp:nvSpPr>
        <dsp:cNvPr id="0" name=""/>
        <dsp:cNvSpPr/>
      </dsp:nvSpPr>
      <dsp:spPr>
        <a:xfrm>
          <a:off x="376032" y="1836202"/>
          <a:ext cx="683694" cy="6836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96DA8-D2AD-40A8-B740-A85655A7084B}">
      <dsp:nvSpPr>
        <dsp:cNvPr id="0" name=""/>
        <dsp:cNvSpPr/>
      </dsp:nvSpPr>
      <dsp:spPr>
        <a:xfrm>
          <a:off x="1435758" y="1556509"/>
          <a:ext cx="4682728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Activités promotionnelles prévues </a:t>
          </a:r>
          <a:endParaRPr lang="en-US" sz="2500" kern="1200" dirty="0"/>
        </a:p>
      </dsp:txBody>
      <dsp:txXfrm>
        <a:off x="1435758" y="1556509"/>
        <a:ext cx="4682728" cy="1243081"/>
      </dsp:txXfrm>
    </dsp:sp>
    <dsp:sp modelId="{5ED9497F-AABF-4609-A5D4-4A0EA90E0C4D}">
      <dsp:nvSpPr>
        <dsp:cNvPr id="0" name=""/>
        <dsp:cNvSpPr/>
      </dsp:nvSpPr>
      <dsp:spPr>
        <a:xfrm>
          <a:off x="6118486" y="1556509"/>
          <a:ext cx="4286172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 dirty="0"/>
            <a:t>Réseaux sociaux : @</a:t>
          </a:r>
          <a:r>
            <a:rPr lang="fr-CA" sz="1100" kern="1200" dirty="0" err="1"/>
            <a:t>cansaguenay</a:t>
          </a:r>
          <a:r>
            <a:rPr lang="fr-CA" sz="1100" kern="1200" dirty="0"/>
            <a:t> ( Facebook et Instagram), @cansaguenay2024 (</a:t>
          </a:r>
          <a:r>
            <a:rPr lang="fr-CA" sz="1100" kern="1200" dirty="0" err="1"/>
            <a:t>Tiktok</a:t>
          </a:r>
          <a:r>
            <a:rPr lang="fr-CA" sz="1100" kern="1200" dirty="0"/>
            <a:t>)</a:t>
          </a:r>
          <a:endParaRPr lang="en-US" sz="1100" kern="1200" dirty="0"/>
        </a:p>
      </dsp:txBody>
      <dsp:txXfrm>
        <a:off x="6118486" y="1556509"/>
        <a:ext cx="4286172" cy="1243081"/>
      </dsp:txXfrm>
    </dsp:sp>
    <dsp:sp modelId="{B44A79CB-3805-40F9-9247-39AA050BDF01}">
      <dsp:nvSpPr>
        <dsp:cNvPr id="0" name=""/>
        <dsp:cNvSpPr/>
      </dsp:nvSpPr>
      <dsp:spPr>
        <a:xfrm>
          <a:off x="0" y="3110360"/>
          <a:ext cx="10406063" cy="12430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89BF94-CDAE-403C-9C1F-43C55AD122B0}">
      <dsp:nvSpPr>
        <dsp:cNvPr id="0" name=""/>
        <dsp:cNvSpPr/>
      </dsp:nvSpPr>
      <dsp:spPr>
        <a:xfrm>
          <a:off x="376032" y="3390053"/>
          <a:ext cx="683694" cy="6836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4C47B-CD59-4CF2-AE9F-5F0F3F1B78A0}">
      <dsp:nvSpPr>
        <dsp:cNvPr id="0" name=""/>
        <dsp:cNvSpPr/>
      </dsp:nvSpPr>
      <dsp:spPr>
        <a:xfrm>
          <a:off x="1435758" y="3110360"/>
          <a:ext cx="4682728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Partenariats et sponsors</a:t>
          </a:r>
          <a:endParaRPr lang="en-US" sz="2500" kern="1200"/>
        </a:p>
      </dsp:txBody>
      <dsp:txXfrm>
        <a:off x="1435758" y="3110360"/>
        <a:ext cx="4682728" cy="1243081"/>
      </dsp:txXfrm>
    </dsp:sp>
    <dsp:sp modelId="{89BCF0A8-8AC0-4C3D-A772-52A14E756EE6}">
      <dsp:nvSpPr>
        <dsp:cNvPr id="0" name=""/>
        <dsp:cNvSpPr/>
      </dsp:nvSpPr>
      <dsp:spPr>
        <a:xfrm>
          <a:off x="6118486" y="3110360"/>
          <a:ext cx="4286172" cy="124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59" tIns="131559" rIns="131559" bIns="131559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UQAC : Les discussions sont en cours pour un accompagnement lors des prochaines éditions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Les sponsors : On a décidé d’associer cette année, afin qu’ils voient l’ampleur et l’année prochaine, mette la main à la poche et ce qui améliora le tournoi et au diner gala vous aurez un point complet sur ça</a:t>
          </a:r>
          <a:endParaRPr lang="en-US" sz="1100" kern="1200"/>
        </a:p>
      </dsp:txBody>
      <dsp:txXfrm>
        <a:off x="6118486" y="3110360"/>
        <a:ext cx="4286172" cy="12430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D36806-9C13-4F22-94BA-9C2C2EFCF909}">
      <dsp:nvSpPr>
        <dsp:cNvPr id="0" name=""/>
        <dsp:cNvSpPr/>
      </dsp:nvSpPr>
      <dsp:spPr>
        <a:xfrm>
          <a:off x="0" y="2386"/>
          <a:ext cx="10406063" cy="1116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BE634-775B-4EA6-9E57-4E590E46DB3A}">
      <dsp:nvSpPr>
        <dsp:cNvPr id="0" name=""/>
        <dsp:cNvSpPr/>
      </dsp:nvSpPr>
      <dsp:spPr>
        <a:xfrm>
          <a:off x="337661" y="253540"/>
          <a:ext cx="613929" cy="6139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7CECA-6C94-417D-A23F-FA8A1CF1A069}">
      <dsp:nvSpPr>
        <dsp:cNvPr id="0" name=""/>
        <dsp:cNvSpPr/>
      </dsp:nvSpPr>
      <dsp:spPr>
        <a:xfrm>
          <a:off x="1289252" y="2386"/>
          <a:ext cx="4682728" cy="1116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5" tIns="118135" rIns="118135" bIns="11813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Initiatives pour intégrer les immigrants à travers le tournoi</a:t>
          </a:r>
          <a:endParaRPr lang="en-US" sz="2400" kern="1200"/>
        </a:p>
      </dsp:txBody>
      <dsp:txXfrm>
        <a:off x="1289252" y="2386"/>
        <a:ext cx="4682728" cy="1116236"/>
      </dsp:txXfrm>
    </dsp:sp>
    <dsp:sp modelId="{56597A1A-E4EE-41EA-9C46-9508EE85B751}">
      <dsp:nvSpPr>
        <dsp:cNvPr id="0" name=""/>
        <dsp:cNvSpPr/>
      </dsp:nvSpPr>
      <dsp:spPr>
        <a:xfrm>
          <a:off x="5971980" y="2386"/>
          <a:ext cx="4432821" cy="1116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5" tIns="118135" rIns="118135" bIns="11813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Le fait que le tournoi se déroule en août, aide beaucoup les nouveaux arrivants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Il n’y a pas que le soccer, il faut faire connaître d’où on vient aux autres ( Important)</a:t>
          </a:r>
          <a:endParaRPr lang="en-US" sz="1100" kern="1200"/>
        </a:p>
      </dsp:txBody>
      <dsp:txXfrm>
        <a:off x="5971980" y="2386"/>
        <a:ext cx="4432821" cy="1116236"/>
      </dsp:txXfrm>
    </dsp:sp>
    <dsp:sp modelId="{EF491CBC-C9EA-4971-92C8-1B9A826634DB}">
      <dsp:nvSpPr>
        <dsp:cNvPr id="0" name=""/>
        <dsp:cNvSpPr/>
      </dsp:nvSpPr>
      <dsp:spPr>
        <a:xfrm>
          <a:off x="0" y="1397681"/>
          <a:ext cx="10406063" cy="1116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E4A70-47E0-445A-9BFE-A1C2ACD01462}">
      <dsp:nvSpPr>
        <dsp:cNvPr id="0" name=""/>
        <dsp:cNvSpPr/>
      </dsp:nvSpPr>
      <dsp:spPr>
        <a:xfrm>
          <a:off x="337661" y="1648835"/>
          <a:ext cx="613929" cy="6139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23572-E657-4AA3-8467-D66526A3E0EA}">
      <dsp:nvSpPr>
        <dsp:cNvPr id="0" name=""/>
        <dsp:cNvSpPr/>
      </dsp:nvSpPr>
      <dsp:spPr>
        <a:xfrm>
          <a:off x="1289252" y="1397681"/>
          <a:ext cx="4682728" cy="1116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5" tIns="118135" rIns="118135" bIns="11813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Activités parallèles (stands culturels, animations, etc.)</a:t>
          </a:r>
          <a:endParaRPr lang="en-US" sz="2400" kern="1200"/>
        </a:p>
      </dsp:txBody>
      <dsp:txXfrm>
        <a:off x="1289252" y="1397681"/>
        <a:ext cx="4682728" cy="1116236"/>
      </dsp:txXfrm>
    </dsp:sp>
    <dsp:sp modelId="{F471E289-B9B0-406A-A898-FCA86FE0345F}">
      <dsp:nvSpPr>
        <dsp:cNvPr id="0" name=""/>
        <dsp:cNvSpPr/>
      </dsp:nvSpPr>
      <dsp:spPr>
        <a:xfrm>
          <a:off x="5971980" y="1397681"/>
          <a:ext cx="4432821" cy="1116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5" tIns="118135" rIns="118135" bIns="11813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Le défilé de l’Unité et de la diversité ( Les joueurs de la CAM et CIV sont exemptés de ça) à 17h30 le août 2024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/>
            <a:t>Les autres équipes tous les joueurs doivent vraiment se présenter en tenue traditionnelle s’il vous plaît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/>
            <a:t>Envoyez vos choix musicaux pour qu’on le mette lors du défilé 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/>
            <a:t>Ayez vos propres drapeaux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/>
            <a:t>Vous aurez une table pour votre pays afin d’exposer un peu de mets de votre pays</a:t>
          </a:r>
          <a:endParaRPr lang="en-US" sz="1100" kern="1200"/>
        </a:p>
      </dsp:txBody>
      <dsp:txXfrm>
        <a:off x="5971980" y="1397681"/>
        <a:ext cx="4432821" cy="1116236"/>
      </dsp:txXfrm>
    </dsp:sp>
    <dsp:sp modelId="{49C325CC-7F1F-4450-9F2B-8BB9839E2D80}">
      <dsp:nvSpPr>
        <dsp:cNvPr id="0" name=""/>
        <dsp:cNvSpPr/>
      </dsp:nvSpPr>
      <dsp:spPr>
        <a:xfrm>
          <a:off x="0" y="2792977"/>
          <a:ext cx="10406063" cy="11162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BD05E5-9F8E-4E6A-82C6-9498561B865C}">
      <dsp:nvSpPr>
        <dsp:cNvPr id="0" name=""/>
        <dsp:cNvSpPr/>
      </dsp:nvSpPr>
      <dsp:spPr>
        <a:xfrm>
          <a:off x="337661" y="3044130"/>
          <a:ext cx="613929" cy="6139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C039C-2590-4E3D-8F1F-CB8BF922EEC3}">
      <dsp:nvSpPr>
        <dsp:cNvPr id="0" name=""/>
        <dsp:cNvSpPr/>
      </dsp:nvSpPr>
      <dsp:spPr>
        <a:xfrm>
          <a:off x="1289252" y="2792977"/>
          <a:ext cx="9115550" cy="1116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35" tIns="118135" rIns="118135" bIns="11813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Des séances de répétition à </a:t>
          </a:r>
          <a:r>
            <a:rPr lang="fr-FR" sz="2400" kern="1200" dirty="0" err="1"/>
            <a:t>Beliveau</a:t>
          </a:r>
          <a:r>
            <a:rPr lang="fr-FR" sz="2400" kern="1200" dirty="0"/>
            <a:t> le 20 juillet 2024 et 27 juillet 2024 (18h30 provisoire) </a:t>
          </a:r>
          <a:endParaRPr lang="en-US" sz="2400" kern="1200" dirty="0"/>
        </a:p>
      </dsp:txBody>
      <dsp:txXfrm>
        <a:off x="1289252" y="2792977"/>
        <a:ext cx="9115550" cy="1116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0322C-6BAF-1947-9937-75007BFF9601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2CAC6-23FE-384F-984C-0C89D9D9BE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87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2CAC6-23FE-384F-984C-0C89D9D9BE7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309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3CD3-52EB-4792-A9D9-987CD0351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7AA7E-2193-4D1B-A896-BA7E30649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A14B1-115B-40A3-9D71-3DE33E9D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8994394A-E95D-49DE-8614-F37E1FCF0AC3}" type="datetime2">
              <a:rPr lang="en-US" smtClean="0"/>
              <a:pPr/>
              <a:t>Friday, July 12,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C9B78-0E13-48BD-A3A2-B7E3C609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484B9-0F7E-4817-BA9A-C4368475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79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8839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58D82CC3-100B-41FC-9DB0-99A6D4849F72}" type="datetime2">
              <a:rPr lang="en-US" smtClean="0"/>
              <a:pPr/>
              <a:t>Friday, July 12, 2024</a:t>
            </a:fld>
            <a:endParaRPr lang="en-US" dirty="0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53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4A12-D27E-4943-9C01-3BAB8E6F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C9FB4-A15D-4A4C-9518-2A54AAF12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F31430D-78C1-413D-9D0E-77949132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58FDCC-AC46-4D9F-98DC-C163BFA43704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437B06F-6E01-48C4-A79E-B8559775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C4C198-D899-4BDA-877C-D8A3CAD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955689-FF51-4F45-9ABB-35CEF1E96A0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69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6EFA-DCD1-439C-848B-9465217A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E0590-915B-4BD8-8660-C5BE9D175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B82F1-F0AC-48D5-9F1C-5141E4C17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1D4ED8D-AAB0-42B0-91B5-93260AC1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832F11-C374-493A-BB7E-11B09A67FAD0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C7CAD99-5F8F-43D0-83F2-E1F53021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A52DE47-9FB8-4EF9-B8CE-36891260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C5E49A-E440-42D6-8B0F-D4B5BAD8CAB8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23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7598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12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12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36546C-EE55-422E-9D57-50E6C4234F80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92246C7-481F-434A-A687-C6734C2F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29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FFBA-B7FA-43C2-A543-187E29A6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4886C6-7F2A-4A13-85F1-EFDA370C5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83685C8A-A1A1-423D-82D7-1ACC187CCA77}" type="datetime2">
              <a:rPr lang="en-US" smtClean="0"/>
              <a:pPr/>
              <a:t>Friday, July 12, 2024</a:t>
            </a:fld>
            <a:endParaRPr lang="en-US" dirty="0">
              <a:latin typeface="+mn-lt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9FAAFC2-F91B-4189-A9FA-0696BF84D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B673D0-3765-46AD-B094-DDF79E463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A31187-FB8B-4DDF-A5A9-69AB1359F0E9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14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325DF798-D264-4BC9-8824-70A25106E4C6}" type="datetime2">
              <a:rPr lang="en-US" smtClean="0"/>
              <a:pPr/>
              <a:t>Friday, July 12, 2024</a:t>
            </a:fld>
            <a:endParaRPr lang="en-US" dirty="0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99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A843-22A2-45CD-8189-8D0947C0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AAB4C-B3C9-4E63-8A1B-082C0F49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F08E-8814-4AB5-9EEC-0052256A7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940B35-2B52-4835-9F7F-6AB86A12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ACAD25-C1CF-4F11-8692-066E6505443C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BAE5D7E-7CFE-48B9-836B-640E4E88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07FA91D-E0EF-4D4B-9E56-5E003304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03507D-4779-4D32-85CB-0A8040B6E552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41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69B5-6EAD-4108-B9E2-9CABAB9D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599E-B10D-4308-A5CB-CC7D487B4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34C18-5042-469D-BCF7-26AD9FDCC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FB01925-1670-4C63-8B44-2B14B7BE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935887" y="1377212"/>
            <a:ext cx="27717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688A1C-01B8-42B6-BBF1-2BCF5E311248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CE1A673-960F-4A50-AE54-70AE0DA3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10475" y="4239475"/>
            <a:ext cx="2520950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F9E6C-740A-4B36-BA9F-32AF986E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49950"/>
            <a:ext cx="900000" cy="900000"/>
          </a:xfrm>
          <a:prstGeom prst="rect">
            <a:avLst/>
          </a:prstGeom>
        </p:spPr>
        <p:txBody>
          <a:bodyPr lIns="72000" rIns="72000">
            <a:normAutofit/>
          </a:bodyPr>
          <a:lstStyle>
            <a:lvl1pPr algn="ctr">
              <a:defRPr sz="3600" b="0">
                <a:ln w="6350">
                  <a:solidFill>
                    <a:schemeClr val="tx2"/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31C920-29CA-4744-9814-A4FCF4554907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02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8E95E-B3FC-4D66-AAC3-CE9FD633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0FFAF-EB02-4979-83B6-66AD14845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AB40A8D-7F5B-455D-B9AC-EAFE05F87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D51179E-60E8-4F2A-A3F9-6F3CE2ABCAF9}" type="datetime2">
              <a:rPr lang="en-US" smtClean="0"/>
              <a:pPr/>
              <a:t>Friday, July 12, 2024</a:t>
            </a:fld>
            <a:endParaRPr lang="en-US" dirty="0">
              <a:latin typeface="+mn-lt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5360FA1-A0D1-4CA7-BAC8-9C20FBB59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2494D40-34C6-48DD-A14E-8065BE4F3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9D7C2D-6B7C-4FBF-9665-A9282DF48F83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4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1495EC-612C-4307-A7A6-017829B8C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121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33132-1A8F-43A9-9321-6FCF01B0F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121270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F2CA1B-9192-487B-96D3-6D389608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2B061-4DDF-403A-A7DB-3B6FD0BE9165}" type="datetime2">
              <a:rPr lang="en-US" smtClean="0"/>
              <a:t>Friday, July 12, 2024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B1C9EA4-CA0A-4396-B4AF-4523CD1B2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DDF132-C1DB-4EE0-85DA-1FFAC283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ECED4D-938A-4085-B475-DD4ED90A181B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8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86052-6759-46BD-9531-D65FD955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3C3A5-7533-48B0-9C15-F01656766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2800" y="2059199"/>
            <a:ext cx="10407600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35256E-21FA-473A-8EAF-34CE9AD37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C03BBDD-218C-4B2A-98A0-F5F369754705}" type="datetime2">
              <a:rPr lang="en-US" smtClean="0"/>
              <a:pPr/>
              <a:t>Friday, July 12, 2024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A99857-D06D-4AFF-8777-07EF0A15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72703B-0DDF-46CE-AC34-623357994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26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61" r:id="rId6"/>
    <p:sldLayoutId id="2147483756" r:id="rId7"/>
    <p:sldLayoutId id="2147483757" r:id="rId8"/>
    <p:sldLayoutId id="2147483758" r:id="rId9"/>
    <p:sldLayoutId id="2147483760" r:id="rId10"/>
    <p:sldLayoutId id="214748375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2"/>
          </a:solidFill>
          <a:latin typeface="+mj-lt"/>
          <a:ea typeface="Microsoft Sans Serif" panose="020B0604020202020204" pitchFamily="34" charset="0"/>
          <a:cs typeface="Microsoft Sans Serif" panose="020B0604020202020204" pitchFamily="34" charset="0"/>
        </a:defRPr>
      </a:lvl1pPr>
    </p:titleStyle>
    <p:bodyStyle>
      <a:lvl1pPr marL="360000" indent="-360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marL="720000" indent="-360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2pPr>
      <a:lvl3pPr marL="11430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3pPr>
      <a:lvl4pPr marL="16002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4pPr>
      <a:lvl5pPr marL="20574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2C0E59EF-F8DF-488B-B09D-66E4CF18A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Soccer ball in goal">
            <a:extLst>
              <a:ext uri="{FF2B5EF4-FFF2-40B4-BE49-F238E27FC236}">
                <a16:creationId xmlns:a16="http://schemas.microsoft.com/office/drawing/2014/main" id="{15291C12-998E-63C7-6DC5-3830821E3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229" b="14509"/>
          <a:stretch/>
        </p:blipFill>
        <p:spPr>
          <a:xfrm>
            <a:off x="-1200" y="1"/>
            <a:ext cx="12193199" cy="68579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940C45-C928-FC1F-1725-DD21AED84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4000"/>
            <a:ext cx="11306175" cy="738664"/>
          </a:xfrm>
        </p:spPr>
        <p:txBody>
          <a:bodyPr anchor="t">
            <a:normAutofit/>
          </a:bodyPr>
          <a:lstStyle/>
          <a:p>
            <a:r>
              <a:rPr lang="fr-FR">
                <a:solidFill>
                  <a:schemeClr val="bg2"/>
                </a:solidFill>
              </a:rPr>
              <a:t>CANSAGUENAY 2024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0C455B4-0AEC-19B6-8791-D8B392243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062000"/>
            <a:ext cx="11306175" cy="694036"/>
          </a:xfrm>
        </p:spPr>
        <p:txBody>
          <a:bodyPr>
            <a:normAutofit/>
          </a:bodyPr>
          <a:lstStyle/>
          <a:p>
            <a:pPr>
              <a:lnSpc>
                <a:spcPct val="94000"/>
              </a:lnSpc>
            </a:pPr>
            <a:r>
              <a:rPr lang="fr-FR" sz="1800" dirty="0">
                <a:solidFill>
                  <a:schemeClr val="bg2">
                    <a:alpha val="56000"/>
                  </a:schemeClr>
                </a:solidFill>
              </a:rPr>
              <a:t>Préparation ouverture 3 août 2024</a:t>
            </a:r>
          </a:p>
          <a:p>
            <a:pPr>
              <a:lnSpc>
                <a:spcPct val="94000"/>
              </a:lnSpc>
            </a:pPr>
            <a:r>
              <a:rPr lang="fr-FR" sz="1800" dirty="0">
                <a:solidFill>
                  <a:schemeClr val="bg2">
                    <a:alpha val="56000"/>
                  </a:schemeClr>
                </a:solidFill>
              </a:rPr>
              <a:t>12-07-2024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8A6AB34-DF8B-4197-B131-7A005D295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725B1B53-4E01-5E87-2E33-9C95ECD54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4408" y="55264"/>
            <a:ext cx="1276135" cy="1276135"/>
          </a:xfrm>
          <a:custGeom>
            <a:avLst/>
            <a:gdLst/>
            <a:ahLst/>
            <a:cxnLst/>
            <a:rect l="l" t="t" r="r" b="b"/>
            <a:pathLst>
              <a:path w="3457575" h="5075238">
                <a:moveTo>
                  <a:pt x="0" y="0"/>
                </a:moveTo>
                <a:lnTo>
                  <a:pt x="3457575" y="0"/>
                </a:lnTo>
                <a:lnTo>
                  <a:pt x="3457575" y="5075238"/>
                </a:lnTo>
                <a:lnTo>
                  <a:pt x="0" y="50752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5994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7A9643C-0F0B-4917-87F3-420FE2F6D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87F0B-A8D4-4D95-8292-A81D5F82D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956"/>
            <a:ext cx="12191999" cy="180911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8A1D3-0FDA-907C-D5FF-128102ED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4" y="441324"/>
            <a:ext cx="5426074" cy="1073517"/>
          </a:xfrm>
        </p:spPr>
        <p:txBody>
          <a:bodyPr anchor="b">
            <a:normAutofit/>
          </a:bodyPr>
          <a:lstStyle/>
          <a:p>
            <a:r>
              <a:rPr lang="fr-FR">
                <a:solidFill>
                  <a:schemeClr val="bg2"/>
                </a:solidFill>
              </a:rPr>
              <a:t>ORDRE DU JOUR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B4E21-19D2-5149-EC7E-E1A06DF57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Accueil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Point sur l’organisation générale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Règlements et Conduite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Équipements et Matériel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Sécurité et Premiers Secours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Marketing et Promotion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Engagement Communautaire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Questions et Réponses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fr-CA" sz="1600" dirty="0">
                <a:solidFill>
                  <a:schemeClr val="tx2"/>
                </a:solidFill>
              </a:rPr>
              <a:t>Clôture et Prochains Rendez-vous</a:t>
            </a:r>
            <a:endParaRPr lang="fr-FR" sz="1600" dirty="0">
              <a:solidFill>
                <a:schemeClr val="tx2"/>
              </a:solidFill>
            </a:endParaRPr>
          </a:p>
        </p:txBody>
      </p:sp>
      <p:pic>
        <p:nvPicPr>
          <p:cNvPr id="6" name="Image 5" descr="Soccer ball in goal">
            <a:extLst>
              <a:ext uri="{FF2B5EF4-FFF2-40B4-BE49-F238E27FC236}">
                <a16:creationId xmlns:a16="http://schemas.microsoft.com/office/drawing/2014/main" id="{3817371C-2B95-8564-9D62-9C89F5850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1" r="25743" b="2"/>
          <a:stretch/>
        </p:blipFill>
        <p:spPr>
          <a:xfrm>
            <a:off x="6311900" y="6"/>
            <a:ext cx="5880100" cy="5957994"/>
          </a:xfrm>
          <a:custGeom>
            <a:avLst/>
            <a:gdLst/>
            <a:ahLst/>
            <a:cxnLst/>
            <a:rect l="l" t="t" r="r" b="b"/>
            <a:pathLst>
              <a:path w="5880100" h="5957994">
                <a:moveTo>
                  <a:pt x="0" y="0"/>
                </a:moveTo>
                <a:lnTo>
                  <a:pt x="5880100" y="0"/>
                </a:lnTo>
                <a:lnTo>
                  <a:pt x="5880100" y="5957994"/>
                </a:lnTo>
                <a:lnTo>
                  <a:pt x="0" y="5957994"/>
                </a:ln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48E4C5-8C10-4F16-A8A9-2D0CA5FF4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5957997"/>
            <a:ext cx="12191999" cy="90000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E1B176-45A8-43D4-BC6C-0F26FEC02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0C2558-406C-4EB6-B2BE-FACAAE7BC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1900" y="-1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84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6F1EFB-E19E-4237-BAD7-05E619DA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E31EF-5632-47DF-BEBD-B23E451C0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958"/>
            <a:ext cx="6310698" cy="180911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43CA03-7940-DE9C-FD06-88F00714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4" y="441324"/>
            <a:ext cx="5426074" cy="1073517"/>
          </a:xfrm>
        </p:spPr>
        <p:txBody>
          <a:bodyPr anchor="b">
            <a:normAutofit/>
          </a:bodyPr>
          <a:lstStyle/>
          <a:p>
            <a:r>
              <a:rPr lang="fr-FR">
                <a:solidFill>
                  <a:schemeClr val="bg2"/>
                </a:solidFill>
              </a:rPr>
              <a:t>ACCUEIL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1FC2F5-C860-CB71-0907-6C4B6DBA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Bonjour </a:t>
            </a:r>
          </a:p>
          <a:p>
            <a:r>
              <a:rPr lang="fr-FR" dirty="0">
                <a:solidFill>
                  <a:schemeClr val="tx2"/>
                </a:solidFill>
              </a:rPr>
              <a:t>Tour de table des participants</a:t>
            </a:r>
          </a:p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F7DC03-6312-4C38-B866-8A8FC2FDD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5957997"/>
            <a:ext cx="12191999" cy="90000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E1B176-45A8-43D4-BC6C-0F26FEC02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78A13C-F067-410A-A91D-CEBF4263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0699" y="0"/>
            <a:ext cx="0" cy="597551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Utilisateurs">
            <a:extLst>
              <a:ext uri="{FF2B5EF4-FFF2-40B4-BE49-F238E27FC236}">
                <a16:creationId xmlns:a16="http://schemas.microsoft.com/office/drawing/2014/main" id="{3E3D5B87-0990-9834-89BD-CDC442C5A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3102" y="490155"/>
            <a:ext cx="4977696" cy="4977696"/>
          </a:xfrm>
          <a:custGeom>
            <a:avLst/>
            <a:gdLst/>
            <a:ahLst/>
            <a:cxnLst/>
            <a:rect l="l" t="t" r="r" b="b"/>
            <a:pathLst>
              <a:path w="5880100" h="5957994">
                <a:moveTo>
                  <a:pt x="0" y="0"/>
                </a:moveTo>
                <a:lnTo>
                  <a:pt x="5880100" y="0"/>
                </a:lnTo>
                <a:lnTo>
                  <a:pt x="5880100" y="5957994"/>
                </a:lnTo>
                <a:lnTo>
                  <a:pt x="0" y="59579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4804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F384FA-A314-44A7-A8D0-A5B072C0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207D4E-9AD2-486E-974F-2A1243D8B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16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5EA8AE-0435-E089-868E-6B18954FD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60000"/>
            <a:ext cx="2725737" cy="6092675"/>
          </a:xfrm>
        </p:spPr>
        <p:txBody>
          <a:bodyPr anchor="t">
            <a:normAutofit/>
          </a:bodyPr>
          <a:lstStyle/>
          <a:p>
            <a:r>
              <a:rPr lang="fr-FR" sz="2400">
                <a:solidFill>
                  <a:schemeClr val="bg2"/>
                </a:solidFill>
              </a:rPr>
              <a:t>POINT SUR L’ORGANISATION GÉNÉRALE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15B19C-9D2E-4766-B525-F13F7CF5C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EDA8C53-B1C8-2772-0E44-21108B3D3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994836"/>
              </p:ext>
            </p:extLst>
          </p:nvPr>
        </p:nvGraphicFramePr>
        <p:xfrm>
          <a:off x="4979988" y="352425"/>
          <a:ext cx="6769100" cy="606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3553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F384FA-A314-44A7-A8D0-A5B072C0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207D4E-9AD2-486E-974F-2A1243D8B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16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FBDABF-54AE-958D-C750-6C9FDB89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60000"/>
            <a:ext cx="2725737" cy="6092675"/>
          </a:xfrm>
        </p:spPr>
        <p:txBody>
          <a:bodyPr anchor="t">
            <a:normAutofit/>
          </a:bodyPr>
          <a:lstStyle/>
          <a:p>
            <a:r>
              <a:rPr lang="fr-FR" sz="2400">
                <a:solidFill>
                  <a:schemeClr val="bg2"/>
                </a:solidFill>
              </a:rPr>
              <a:t>RÈGLEMENTS ET CONDUITE	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15B19C-9D2E-4766-B525-F13F7CF5C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07ED7774-EC96-E9D3-C1FD-44ACA0307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199248"/>
              </p:ext>
            </p:extLst>
          </p:nvPr>
        </p:nvGraphicFramePr>
        <p:xfrm>
          <a:off x="4979988" y="352425"/>
          <a:ext cx="6769100" cy="606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444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28AB2B1-D99F-4218-ADF7-E10BA38E2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7C3BBF4-07B5-4EB8-B146-181AFFDB7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00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D2C9D40-D12D-498A-8DD1-4756164BC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98801" y="0"/>
            <a:ext cx="11293200" cy="206057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80A6ADC-F5C0-91B3-78C0-F2A04D8CF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4000"/>
            <a:ext cx="10406063" cy="1263423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2"/>
                </a:solidFill>
              </a:rPr>
              <a:t>ÉQUIPEMENTS ET MATÉRIELS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34AB790-1C05-462A-B7B9-A7D87A55D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BB5A84F-60BF-43AE-B548-9FA20559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8800" y="3639600"/>
            <a:ext cx="112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6C8E527-2038-23D0-67A2-3A53BB9E3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106538"/>
              </p:ext>
            </p:extLst>
          </p:nvPr>
        </p:nvGraphicFramePr>
        <p:xfrm>
          <a:off x="1343025" y="2505075"/>
          <a:ext cx="10406063" cy="39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325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FF384FA-A314-44A7-A8D0-A5B072C0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F207D4E-9AD2-486E-974F-2A1243D8B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16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C7E863-AA44-CAFF-3C35-3C528C5E6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60000"/>
            <a:ext cx="2725737" cy="6092675"/>
          </a:xfrm>
        </p:spPr>
        <p:txBody>
          <a:bodyPr anchor="t">
            <a:normAutofit/>
          </a:bodyPr>
          <a:lstStyle/>
          <a:p>
            <a:r>
              <a:rPr lang="fr-FR" sz="2400">
                <a:solidFill>
                  <a:schemeClr val="bg2"/>
                </a:solidFill>
              </a:rPr>
              <a:t>SÉCURITÉ ET PREMIERS SECOURS</a:t>
            </a:r>
          </a:p>
        </p:txBody>
      </p:sp>
      <p:cxnSp>
        <p:nvCxnSpPr>
          <p:cNvPr id="21" name="Straight Connector 12">
            <a:extLst>
              <a:ext uri="{FF2B5EF4-FFF2-40B4-BE49-F238E27FC236}">
                <a16:creationId xmlns:a16="http://schemas.microsoft.com/office/drawing/2014/main" id="{9015B19C-9D2E-4766-B525-F13F7CF5C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Espace réservé du contenu 2">
            <a:extLst>
              <a:ext uri="{FF2B5EF4-FFF2-40B4-BE49-F238E27FC236}">
                <a16:creationId xmlns:a16="http://schemas.microsoft.com/office/drawing/2014/main" id="{CFB4B18C-CE4D-BC72-E068-498D903D68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601009"/>
              </p:ext>
            </p:extLst>
          </p:nvPr>
        </p:nvGraphicFramePr>
        <p:xfrm>
          <a:off x="4979988" y="352425"/>
          <a:ext cx="6769100" cy="606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7254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FCF44-B060-8FDE-2BF9-007741B5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MARKETING ET PROMOTION	</a:t>
            </a: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C3CE121-9942-E75E-5849-67281D84A2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2097723"/>
              </p:ext>
            </p:extLst>
          </p:nvPr>
        </p:nvGraphicFramePr>
        <p:xfrm>
          <a:off x="1343025" y="2060575"/>
          <a:ext cx="10406063" cy="435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551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8AB2B1-D99F-4218-ADF7-E10BA38E2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7C3BBF4-07B5-4EB8-B146-181AFFDB7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00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2C9D40-D12D-498A-8DD1-4756164BC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98801" y="0"/>
            <a:ext cx="11293200" cy="206057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42E209-2A3A-09BD-4D0A-B636003DF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4000"/>
            <a:ext cx="10406063" cy="1263423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2"/>
                </a:solidFill>
              </a:rPr>
              <a:t>ENGAGEMENT COMMUNAUTAIRE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4AB790-1C05-462A-B7B9-A7D87A55D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B5A84F-60BF-43AE-B548-9FA20559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8800" y="3639600"/>
            <a:ext cx="112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090497E-6AC2-CEFC-3ED6-B5A0CCBFC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681735"/>
              </p:ext>
            </p:extLst>
          </p:nvPr>
        </p:nvGraphicFramePr>
        <p:xfrm>
          <a:off x="1343025" y="2505075"/>
          <a:ext cx="10406063" cy="39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157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384DFCF-812D-4D4D-AF17-87CF2409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F91A098-B37B-47BA-986A-B8257A291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78521-105B-43B9-B092-E9B060F87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00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863921-42F4-49ED-AA3D-7A2E75A93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00000" y="0"/>
            <a:ext cx="11292000" cy="206057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68CFA2-C90D-F61D-EE7A-7478FFB2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52653"/>
            <a:ext cx="6769324" cy="1239610"/>
          </a:xfr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 sz="3200">
                <a:solidFill>
                  <a:schemeClr val="bg2"/>
                </a:solidFill>
              </a:rPr>
              <a:t>QUESTION ET RÉPONSES	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E17F91-3488-4CC0-9982-10628CE7C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oard Room">
            <a:extLst>
              <a:ext uri="{FF2B5EF4-FFF2-40B4-BE49-F238E27FC236}">
                <a16:creationId xmlns:a16="http://schemas.microsoft.com/office/drawing/2014/main" id="{B6DDFBC5-BF05-178D-B194-5F8129047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8611" y="2501898"/>
            <a:ext cx="3914778" cy="3914778"/>
          </a:xfrm>
          <a:custGeom>
            <a:avLst/>
            <a:gdLst/>
            <a:ahLst/>
            <a:cxnLst/>
            <a:rect l="l" t="t" r="r" b="b"/>
            <a:pathLst>
              <a:path w="11292000" h="3218400">
                <a:moveTo>
                  <a:pt x="0" y="0"/>
                </a:moveTo>
                <a:lnTo>
                  <a:pt x="11292000" y="0"/>
                </a:lnTo>
                <a:lnTo>
                  <a:pt x="11292000" y="3218400"/>
                </a:lnTo>
                <a:lnTo>
                  <a:pt x="0" y="3218400"/>
                </a:lnTo>
                <a:close/>
              </a:path>
            </a:pathLst>
          </a:cu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8D141FB-5AFB-E9FB-0D2D-864881DFD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5692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FF384FA-A314-44A7-A8D0-A5B072C0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207D4E-9AD2-486E-974F-2A1243D8B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1675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6526E9-7823-3DE4-99EA-44C29705A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60000"/>
            <a:ext cx="2725737" cy="6092675"/>
          </a:xfrm>
        </p:spPr>
        <p:txBody>
          <a:bodyPr anchor="t">
            <a:normAutofit/>
          </a:bodyPr>
          <a:lstStyle/>
          <a:p>
            <a:r>
              <a:rPr lang="fr-FR" sz="2400">
                <a:solidFill>
                  <a:schemeClr val="bg2"/>
                </a:solidFill>
              </a:rPr>
              <a:t>FIN ET PROCHAINS RDV	</a:t>
            </a:r>
          </a:p>
        </p:txBody>
      </p:sp>
      <p:pic>
        <p:nvPicPr>
          <p:cNvPr id="25" name="Picture 4" descr="Calendrier sur table">
            <a:extLst>
              <a:ext uri="{FF2B5EF4-FFF2-40B4-BE49-F238E27FC236}">
                <a16:creationId xmlns:a16="http://schemas.microsoft.com/office/drawing/2014/main" id="{0B10E94D-6072-2645-77BA-61E968E3D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22" r="1" b="28594"/>
          <a:stretch/>
        </p:blipFill>
        <p:spPr>
          <a:xfrm>
            <a:off x="4512491" y="10"/>
            <a:ext cx="7679508" cy="3218390"/>
          </a:xfrm>
          <a:custGeom>
            <a:avLst/>
            <a:gdLst/>
            <a:ahLst/>
            <a:cxnLst/>
            <a:rect l="l" t="t" r="r" b="b"/>
            <a:pathLst>
              <a:path w="7679508" h="3218400">
                <a:moveTo>
                  <a:pt x="0" y="0"/>
                </a:moveTo>
                <a:lnTo>
                  <a:pt x="7679508" y="0"/>
                </a:lnTo>
                <a:lnTo>
                  <a:pt x="7679508" y="3218400"/>
                </a:lnTo>
                <a:lnTo>
                  <a:pt x="0" y="3218400"/>
                </a:lnTo>
                <a:close/>
              </a:path>
            </a:pathLst>
          </a:custGeom>
        </p:spPr>
      </p:pic>
      <p:cxnSp>
        <p:nvCxnSpPr>
          <p:cNvPr id="26" name="Straight Connector 12">
            <a:extLst>
              <a:ext uri="{FF2B5EF4-FFF2-40B4-BE49-F238E27FC236}">
                <a16:creationId xmlns:a16="http://schemas.microsoft.com/office/drawing/2014/main" id="{1492095D-3AAE-46F7-B381-A67878581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039B04-A883-41EC-9194-9716955FA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11675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E3DCD0DF-B9A6-0459-4190-1A99267B8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9988" y="3644900"/>
            <a:ext cx="6769100" cy="27717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Récapitulatif des points abordés</a:t>
            </a:r>
          </a:p>
          <a:p>
            <a:pPr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Dates des prochaines réunions de suivi</a:t>
            </a:r>
          </a:p>
          <a:p>
            <a:pPr lvl="1"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19 juillet 2024 à 21h30, réunion avec les arbitres</a:t>
            </a:r>
          </a:p>
          <a:p>
            <a:pPr lvl="1"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20 juillet 2024 à 18h30, répétition défilé culturel à Beliveau</a:t>
            </a:r>
          </a:p>
          <a:p>
            <a:pPr lvl="1"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26 juillet 2024 à 21h30, réunion 2 avec les capitaines et coachs via zoom</a:t>
            </a:r>
          </a:p>
          <a:p>
            <a:pPr lvl="1"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27 juillet 2024 à 21h30, répétition défilé culturel à Beliveau</a:t>
            </a:r>
          </a:p>
          <a:p>
            <a:pPr>
              <a:lnSpc>
                <a:spcPct val="110000"/>
              </a:lnSpc>
            </a:pPr>
            <a:r>
              <a:rPr lang="fr-CA" sz="1600">
                <a:solidFill>
                  <a:schemeClr val="tx2"/>
                </a:solidFill>
              </a:rPr>
              <a:t>Remerciements et conclusion</a:t>
            </a:r>
            <a:endParaRPr lang="fr-FR" sz="1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29343"/>
      </p:ext>
    </p:extLst>
  </p:cSld>
  <p:clrMapOvr>
    <a:masterClrMapping/>
  </p:clrMapOvr>
</p:sld>
</file>

<file path=ppt/theme/theme1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nesVTI" id="{6E3869FE-86F4-49DA-A8B9-3320C89167F7}" vid="{3A76BC48-4881-4AE8-821D-8B9CC9A080F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744</Words>
  <Application>Microsoft Macintosh PowerPoint</Application>
  <PresentationFormat>Grand écran</PresentationFormat>
  <Paragraphs>87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Arial</vt:lpstr>
      <vt:lpstr>Neue Haas Grotesk Text Pro</vt:lpstr>
      <vt:lpstr>Wingdings 2</vt:lpstr>
      <vt:lpstr>LinesVTI</vt:lpstr>
      <vt:lpstr>CANSAGUENAY 2024</vt:lpstr>
      <vt:lpstr>ORDRE DU JOUR </vt:lpstr>
      <vt:lpstr>ACCUEIL </vt:lpstr>
      <vt:lpstr>POINT SUR L’ORGANISATION GÉNÉRALE</vt:lpstr>
      <vt:lpstr>RÈGLEMENTS ET CONDUITE </vt:lpstr>
      <vt:lpstr>ÉQUIPEMENTS ET MATÉRIELS</vt:lpstr>
      <vt:lpstr>SÉCURITÉ ET PREMIERS SECOURS</vt:lpstr>
      <vt:lpstr>MARKETING ET PROMOTION </vt:lpstr>
      <vt:lpstr>ENGAGEMENT COMMUNAUTAIRE</vt:lpstr>
      <vt:lpstr>QUESTION ET RÉPONSES </vt:lpstr>
      <vt:lpstr>FIN ET PROCHAINS RDV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Kalfa Keith</dc:creator>
  <cp:lastModifiedBy>Kalfa Keith</cp:lastModifiedBy>
  <cp:revision>1</cp:revision>
  <dcterms:created xsi:type="dcterms:W3CDTF">2024-07-12T21:57:53Z</dcterms:created>
  <dcterms:modified xsi:type="dcterms:W3CDTF">2024-07-12T23:28:02Z</dcterms:modified>
</cp:coreProperties>
</file>