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Proxima Nova"/>
      <p:regular r:id="rId16"/>
      <p:bold r:id="rId17"/>
      <p:italic r:id="rId18"/>
      <p:boldItalic r:id="rId19"/>
    </p:embeddedFont>
    <p:embeddedFont>
      <p:font typeface="Roboto"/>
      <p:regular r:id="rId20"/>
      <p:bold r:id="rId21"/>
      <p:italic r:id="rId22"/>
      <p:boldItalic r:id="rId23"/>
    </p:embeddedFont>
    <p:embeddedFont>
      <p:font typeface="Alfa Slab One"/>
      <p:regular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11" Type="http://schemas.openxmlformats.org/officeDocument/2006/relationships/slide" Target="slides/slide6.xml"/><Relationship Id="rId22" Type="http://schemas.openxmlformats.org/officeDocument/2006/relationships/font" Target="fonts/Roboto-italic.fntdata"/><Relationship Id="rId10" Type="http://schemas.openxmlformats.org/officeDocument/2006/relationships/slide" Target="slides/slide5.xml"/><Relationship Id="rId21" Type="http://schemas.openxmlformats.org/officeDocument/2006/relationships/font" Target="fonts/Roboto-bold.fntdata"/><Relationship Id="rId13" Type="http://schemas.openxmlformats.org/officeDocument/2006/relationships/slide" Target="slides/slide8.xml"/><Relationship Id="rId24" Type="http://schemas.openxmlformats.org/officeDocument/2006/relationships/font" Target="fonts/AlfaSlabOne-regular.fntdata"/><Relationship Id="rId12" Type="http://schemas.openxmlformats.org/officeDocument/2006/relationships/slide" Target="slides/slide7.xml"/><Relationship Id="rId23" Type="http://schemas.openxmlformats.org/officeDocument/2006/relationships/font" Target="fonts/Robot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ProximaNova-bold.fntdata"/><Relationship Id="rId16" Type="http://schemas.openxmlformats.org/officeDocument/2006/relationships/font" Target="fonts/ProximaNova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ProximaNova-boldItalic.fntdata"/><Relationship Id="rId6" Type="http://schemas.openxmlformats.org/officeDocument/2006/relationships/slide" Target="slides/slide1.xml"/><Relationship Id="rId18" Type="http://schemas.openxmlformats.org/officeDocument/2006/relationships/font" Target="fonts/ProximaNova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f45ab62a74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f45ab62a74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f45ab62a74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f45ab62a74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f45ab62a74_0_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f45ab62a74_0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f45ab62a74_0_2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f45ab62a74_0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f45ab62a74_0_2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f45ab62a74_0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f45ab62a74_0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f45ab62a74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f45ab62a74_0_2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f45ab62a74_0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f45ab62a74_0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f45ab62a74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f45ab62a74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f45ab62a74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cansaguenay.ca/player/hamza-ouchkouk/" TargetMode="External"/><Relationship Id="rId4" Type="http://schemas.openxmlformats.org/officeDocument/2006/relationships/hyperlink" Target="https://cansaguenay.ca/player/fabia-andres-lozano-sanchez/" TargetMode="External"/><Relationship Id="rId5" Type="http://schemas.openxmlformats.org/officeDocument/2006/relationships/hyperlink" Target="https://cansaguenay.ca/player/serge-toulassi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CANSAGUENAY 2024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RÉUNION POST-PHASES DE GROUPE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ORDRE DU JOUR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1. Accueil et ouverture de la réunion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2. Retour sur les phases de groupe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3. Rappel des valeurs de fair-play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4. Responsabilité et éthique sportive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5. Organisation des quarts de finale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6. Changements logistiques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7. Questions et réponses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8. Clôture de la réunion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Accueil et ouverture de la réunion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Mot de bienvenue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Objectifs de la réunion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Retour sur les phases de groupe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fr"/>
              <a:t>Analyse des résultats et performances des équipes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fr"/>
              <a:t>Carton rouge : 0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fr"/>
              <a:t>Carton jaune :  47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fr"/>
              <a:t>Total de buts : 70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fr"/>
              <a:t>Joueurs sanctionnés : Ishaak - Algérie, Suspendu 1 match (il n’a pas joué le 2ème de l’Algérie)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fr"/>
              <a:t>Joueurs avec deux cartons jaunes : </a:t>
            </a:r>
            <a:r>
              <a:rPr lang="fr" sz="1000" u="sng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Hamza ouchkouk</a:t>
            </a:r>
            <a:r>
              <a:rPr lang="fr"/>
              <a:t> (Maroc, suspendu pour les quarts de finale) - </a:t>
            </a:r>
            <a:r>
              <a:rPr lang="fr" sz="1000" u="sng">
                <a:solidFill>
                  <a:srgbClr val="00A69C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Fabian Andres Lozano Sanchez</a:t>
            </a:r>
            <a:r>
              <a:rPr lang="fr"/>
              <a:t> - </a:t>
            </a:r>
            <a:r>
              <a:rPr lang="fr" sz="1000" u="sng">
                <a:solidFill>
                  <a:srgbClr val="00A69C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Serge TOULASSI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fr"/>
              <a:t>Bilan des matchs : points positifs et axes d'amélioration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fr"/>
              <a:t>Bonne ambiance malgré quelques cas de débordement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fr"/>
              <a:t>Trop de monde hors staff à côté des joueurs sur le banc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fr"/>
              <a:t>Retard pour débuter les matches à l’heure prévue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fr"/>
              <a:t>N’hésitez pas à nous remonter vos constats.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Rappel des valeurs de fair-play</a:t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Importance du respect des décisions arbitrales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Comportement sur le terrain : tolérance zéro pour les agressions et les bagarres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Conséquences des comportements non sportifs : sanctions prévues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Responsabilité et éthique sportive</a:t>
            </a:r>
            <a:endParaRPr/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Arrêter la victimisation et les accusations injustifiées envers les organisateurs et les arbitres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Reconnaître la responsabilité des joueurs et des coaches dans les victoires et les défaites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Encouragement à un esprit de compétition sain pour le reste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Organisation des quarts de finale</a:t>
            </a:r>
            <a:endParaRPr/>
          </a:p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Nouveautés : Contrôle des identités par le commissaire de match ou par un bénévole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Impératif pour les joueurs: </a:t>
            </a:r>
            <a:r>
              <a:rPr lang="fr"/>
              <a:t>présenter</a:t>
            </a:r>
            <a:r>
              <a:rPr lang="fr"/>
              <a:t> un moyen d’identification car aucun joueur identifié ne sera sur le banc de touche.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Impressions des listes de joueurs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Plus de feuilles à remplir maintenant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Les joueurs non disponibles sont à remplacer dans la liste des 25 déjà fournie.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Présence obligatoire des équipes 45 minutes avant le match, svp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Changements logistiques</a:t>
            </a:r>
            <a:endParaRPr/>
          </a:p>
        </p:txBody>
      </p:sp>
      <p:sp>
        <p:nvSpPr>
          <p:cNvPr id="99" name="Google Shape;99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Impossibilité de tenir les demi-finales à l'UQAC en raison de réparations non terminées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Finalisation des préparatifs pour la finale, toujours prévue à l'UQAC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Questions et réponses</a:t>
            </a:r>
            <a:endParaRPr/>
          </a:p>
        </p:txBody>
      </p:sp>
      <p:sp>
        <p:nvSpPr>
          <p:cNvPr id="105" name="Google Shape;105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Ouverture de la parole aux équipes pour des questions ou des préoccupations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Clôture de la réunion</a:t>
            </a:r>
            <a:endParaRPr/>
          </a:p>
        </p:txBody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Prochaine réunion le mardi 27 août 2024 à 21h, </a:t>
            </a:r>
            <a:r>
              <a:rPr lang="fr"/>
              <a:t>préparation de la</a:t>
            </a:r>
            <a:r>
              <a:rPr lang="fr"/>
              <a:t> finale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