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94" r:id="rId2"/>
    <p:sldId id="256" r:id="rId3"/>
    <p:sldId id="257" r:id="rId4"/>
    <p:sldId id="258" r:id="rId5"/>
    <p:sldId id="276" r:id="rId6"/>
    <p:sldId id="259" r:id="rId7"/>
    <p:sldId id="260" r:id="rId8"/>
    <p:sldId id="261" r:id="rId9"/>
    <p:sldId id="263" r:id="rId10"/>
    <p:sldId id="262" r:id="rId11"/>
    <p:sldId id="264" r:id="rId12"/>
    <p:sldId id="283" r:id="rId13"/>
    <p:sldId id="284" r:id="rId14"/>
    <p:sldId id="285" r:id="rId15"/>
    <p:sldId id="293" r:id="rId16"/>
    <p:sldId id="301" r:id="rId17"/>
    <p:sldId id="291" r:id="rId18"/>
    <p:sldId id="292" r:id="rId19"/>
    <p:sldId id="287" r:id="rId20"/>
    <p:sldId id="277" r:id="rId21"/>
    <p:sldId id="267" r:id="rId22"/>
    <p:sldId id="266" r:id="rId23"/>
    <p:sldId id="271" r:id="rId24"/>
    <p:sldId id="295" r:id="rId25"/>
    <p:sldId id="296" r:id="rId26"/>
    <p:sldId id="272" r:id="rId27"/>
    <p:sldId id="297" r:id="rId28"/>
    <p:sldId id="274" r:id="rId29"/>
    <p:sldId id="289" r:id="rId30"/>
    <p:sldId id="298" r:id="rId31"/>
    <p:sldId id="273" r:id="rId32"/>
    <p:sldId id="299" r:id="rId33"/>
    <p:sldId id="269" r:id="rId34"/>
    <p:sldId id="300" r:id="rId35"/>
    <p:sldId id="278" r:id="rId36"/>
    <p:sldId id="290" r:id="rId37"/>
    <p:sldId id="282" r:id="rId38"/>
    <p:sldId id="302" r:id="rId39"/>
    <p:sldId id="303" r:id="rId40"/>
    <p:sldId id="304" r:id="rId41"/>
    <p:sldId id="305" r:id="rId42"/>
    <p:sldId id="306" r:id="rId43"/>
    <p:sldId id="275" r:id="rId44"/>
    <p:sldId id="281" r:id="rId45"/>
    <p:sldId id="279" r:id="rId46"/>
    <p:sldId id="28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Tama" initials="ST" lastIdx="3" clrIdx="0">
    <p:extLst>
      <p:ext uri="{19B8F6BF-5375-455C-9EA6-DF929625EA0E}">
        <p15:presenceInfo xmlns:p15="http://schemas.microsoft.com/office/powerpoint/2012/main" userId="96c00088cd23bdb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68E025-1475-4DED-9EE3-1DF569AA3682}" v="132" dt="2024-09-14T14:46:19.336"/>
    <p1510:client id="{7B7A41F8-AF83-46F0-BE4A-B9F1E5155C3F}" v="241" dt="2024-09-14T03:11:21.383"/>
    <p1510:client id="{94D3FFD1-6DB1-4A5B-979B-6DE9CF256D53}" v="1110" dt="2024-09-14T08:33:45.025"/>
    <p1510:client id="{B32F082B-B9FD-4F32-BD5B-023063798CD4}" v="1946" dt="2024-09-14T09:51:49.483"/>
    <p1510:client id="{C6D9EAC0-D891-4918-9A59-B5C78960935A}" v="29" dt="2024-09-14T15:00:46.971"/>
    <p1510:client id="{EE18D616-4FBD-4A78-B3A1-44DB9A51CE65}" v="129" dt="2024-09-14T03:37:45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52" y="4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pha Kabinet Keita" userId="df6c05c6084d5f0a" providerId="Windows Live" clId="Web-{7B7A41F8-AF83-46F0-BE4A-B9F1E5155C3F}"/>
    <pc:docChg chg="addSld modSld addMainMaster delMainMaster">
      <pc:chgData name="Alpha Kabinet Keita" userId="df6c05c6084d5f0a" providerId="Windows Live" clId="Web-{7B7A41F8-AF83-46F0-BE4A-B9F1E5155C3F}" dt="2024-09-14T03:11:21.383" v="393" actId="20577"/>
      <pc:docMkLst>
        <pc:docMk/>
      </pc:docMkLst>
      <pc:sldChg chg="addSp delSp modSp mod setBg modClrScheme addAnim delAnim modAnim setClrOvrMap chgLayout">
        <pc:chgData name="Alpha Kabinet Keita" userId="df6c05c6084d5f0a" providerId="Windows Live" clId="Web-{7B7A41F8-AF83-46F0-BE4A-B9F1E5155C3F}" dt="2024-09-14T02:39:24.267" v="105"/>
        <pc:sldMkLst>
          <pc:docMk/>
          <pc:sldMk cId="109857222" sldId="256"/>
        </pc:sldMkLst>
        <pc:spChg chg="mod">
          <ac:chgData name="Alpha Kabinet Keita" userId="df6c05c6084d5f0a" providerId="Windows Live" clId="Web-{7B7A41F8-AF83-46F0-BE4A-B9F1E5155C3F}" dt="2024-09-14T02:37:22.998" v="9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pha Kabinet Keita" userId="df6c05c6084d5f0a" providerId="Windows Live" clId="Web-{7B7A41F8-AF83-46F0-BE4A-B9F1E5155C3F}" dt="2024-09-14T02:36:09.839" v="74" actId="20577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8" creationId="{489B7BFD-8F45-4093-AD9C-91B15B0503D9}"/>
          </ac:spMkLst>
        </pc:spChg>
        <pc:spChg chg="add del">
          <ac:chgData name="Alpha Kabinet Keita" userId="df6c05c6084d5f0a" providerId="Windows Live" clId="Web-{7B7A41F8-AF83-46F0-BE4A-B9F1E5155C3F}" dt="2024-09-14T01:45:29.993" v="3"/>
          <ac:spMkLst>
            <pc:docMk/>
            <pc:sldMk cId="109857222" sldId="256"/>
            <ac:spMk id="9" creationId="{A5D0B0D3-D735-4619-AA45-B57B791E1744}"/>
          </ac:spMkLst>
        </pc:spChg>
        <pc:spChg chg="add del">
          <ac:chgData name="Alpha Kabinet Keita" userId="df6c05c6084d5f0a" providerId="Windows Live" clId="Web-{7B7A41F8-AF83-46F0-BE4A-B9F1E5155C3F}" dt="2024-09-14T01:45:29.993" v="3"/>
          <ac:spMkLst>
            <pc:docMk/>
            <pc:sldMk cId="109857222" sldId="256"/>
            <ac:spMk id="11" creationId="{25A2CBEC-4F23-437D-9D03-9968C9B79790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14" creationId="{498F8FF6-43B4-494A-AF8F-123A4983EDF7}"/>
          </ac:spMkLst>
        </pc:spChg>
        <pc:spChg chg="add del">
          <ac:chgData name="Alpha Kabinet Keita" userId="df6c05c6084d5f0a" providerId="Windows Live" clId="Web-{7B7A41F8-AF83-46F0-BE4A-B9F1E5155C3F}" dt="2024-09-14T01:47:38.513" v="7"/>
          <ac:spMkLst>
            <pc:docMk/>
            <pc:sldMk cId="109857222" sldId="256"/>
            <ac:spMk id="15" creationId="{5E81CCFB-7BEF-4186-86FB-D09450B4D02D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16" creationId="{2B06059C-C357-4011-82B9-9C0106301384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18" creationId="{5AFEC601-A132-47EE-B0C2-B38ACD9FCE6F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20" creationId="{279CAF82-0ECF-42BE-8F37-F71941E5D410}"/>
          </ac:spMkLst>
        </pc:spChg>
        <pc:spChg chg="add del">
          <ac:chgData name="Alpha Kabinet Keita" userId="df6c05c6084d5f0a" providerId="Windows Live" clId="Web-{7B7A41F8-AF83-46F0-BE4A-B9F1E5155C3F}" dt="2024-09-14T01:45:29.993" v="3"/>
          <ac:spMkLst>
            <pc:docMk/>
            <pc:sldMk cId="109857222" sldId="256"/>
            <ac:spMk id="21" creationId="{6264A856-A4F6-4068-9AC3-7B38A00DA75A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22" creationId="{218E095B-4870-4AD5-9C41-C16D59523501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31" creationId="{033BC44A-0661-43B4-9C14-FD5963C226AE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33" creationId="{BE8CB2F0-2F5A-4EBD-B214-E0309C31F578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35" creationId="{FFD3887D-244B-4EC4-9208-E304984C5D0F}"/>
          </ac:spMkLst>
        </pc:spChg>
        <pc:spChg chg="add del">
          <ac:chgData name="Alpha Kabinet Keita" userId="df6c05c6084d5f0a" providerId="Windows Live" clId="Web-{7B7A41F8-AF83-46F0-BE4A-B9F1E5155C3F}" dt="2024-09-14T01:45:17.712" v="1"/>
          <ac:spMkLst>
            <pc:docMk/>
            <pc:sldMk cId="109857222" sldId="256"/>
            <ac:spMk id="37" creationId="{97224C31-855E-4593-8A58-5B2B0CC4F537}"/>
          </ac:spMkLst>
        </pc:spChg>
        <pc:spChg chg="add del">
          <ac:chgData name="Alpha Kabinet Keita" userId="df6c05c6084d5f0a" providerId="Windows Live" clId="Web-{7B7A41F8-AF83-46F0-BE4A-B9F1E5155C3F}" dt="2024-09-14T01:46:03.573" v="5"/>
          <ac:spMkLst>
            <pc:docMk/>
            <pc:sldMk cId="109857222" sldId="256"/>
            <ac:spMk id="44" creationId="{C4F049F8-87E1-403E-2A50-2F4544BF8589}"/>
          </ac:spMkLst>
        </pc:spChg>
        <pc:spChg chg="add del">
          <ac:chgData name="Alpha Kabinet Keita" userId="df6c05c6084d5f0a" providerId="Windows Live" clId="Web-{7B7A41F8-AF83-46F0-BE4A-B9F1E5155C3F}" dt="2024-09-14T01:46:03.573" v="5"/>
          <ac:spMkLst>
            <pc:docMk/>
            <pc:sldMk cId="109857222" sldId="256"/>
            <ac:spMk id="46" creationId="{DD29B6E1-6E86-A1A0-2491-E5B84B3AAD7B}"/>
          </ac:spMkLst>
        </pc:spChg>
        <pc:spChg chg="add del">
          <ac:chgData name="Alpha Kabinet Keita" userId="df6c05c6084d5f0a" providerId="Windows Live" clId="Web-{7B7A41F8-AF83-46F0-BE4A-B9F1E5155C3F}" dt="2024-09-14T01:47:38.513" v="7"/>
          <ac:spMkLst>
            <pc:docMk/>
            <pc:sldMk cId="109857222" sldId="256"/>
            <ac:spMk id="48" creationId="{A8384FB5-9ADC-4DDC-881B-597D56F5B15D}"/>
          </ac:spMkLst>
        </pc:spChg>
        <pc:spChg chg="add del">
          <ac:chgData name="Alpha Kabinet Keita" userId="df6c05c6084d5f0a" providerId="Windows Live" clId="Web-{7B7A41F8-AF83-46F0-BE4A-B9F1E5155C3F}" dt="2024-09-14T01:47:38.513" v="7"/>
          <ac:spMkLst>
            <pc:docMk/>
            <pc:sldMk cId="109857222" sldId="256"/>
            <ac:spMk id="49" creationId="{0AF57B88-1D4C-41FA-A761-EC1DD10C35CB}"/>
          </ac:spMkLst>
        </pc:spChg>
        <pc:spChg chg="add del">
          <ac:chgData name="Alpha Kabinet Keita" userId="df6c05c6084d5f0a" providerId="Windows Live" clId="Web-{7B7A41F8-AF83-46F0-BE4A-B9F1E5155C3F}" dt="2024-09-14T01:47:38.513" v="7"/>
          <ac:spMkLst>
            <pc:docMk/>
            <pc:sldMk cId="109857222" sldId="256"/>
            <ac:spMk id="50" creationId="{D2548F45-5164-4ABB-8212-7F293FDED8D4}"/>
          </ac:spMkLst>
        </pc:spChg>
        <pc:spChg chg="add del">
          <ac:chgData name="Alpha Kabinet Keita" userId="df6c05c6084d5f0a" providerId="Windows Live" clId="Web-{7B7A41F8-AF83-46F0-BE4A-B9F1E5155C3F}" dt="2024-09-14T01:48:10.733" v="9"/>
          <ac:spMkLst>
            <pc:docMk/>
            <pc:sldMk cId="109857222" sldId="256"/>
            <ac:spMk id="53" creationId="{71B2258F-86CA-4D4D-8270-BC05FCDEBFB3}"/>
          </ac:spMkLst>
        </pc:spChg>
        <pc:spChg chg="add del">
          <ac:chgData name="Alpha Kabinet Keita" userId="df6c05c6084d5f0a" providerId="Windows Live" clId="Web-{7B7A41F8-AF83-46F0-BE4A-B9F1E5155C3F}" dt="2024-09-14T01:48:14.437" v="11"/>
          <ac:spMkLst>
            <pc:docMk/>
            <pc:sldMk cId="109857222" sldId="256"/>
            <ac:spMk id="56" creationId="{2FDF0794-1B86-42B2-B8C7-F60123E638ED}"/>
          </ac:spMkLst>
        </pc:spChg>
        <pc:spChg chg="add del">
          <ac:chgData name="Alpha Kabinet Keita" userId="df6c05c6084d5f0a" providerId="Windows Live" clId="Web-{7B7A41F8-AF83-46F0-BE4A-B9F1E5155C3F}" dt="2024-09-14T01:48:14.437" v="11"/>
          <ac:spMkLst>
            <pc:docMk/>
            <pc:sldMk cId="109857222" sldId="256"/>
            <ac:spMk id="58" creationId="{C5373426-E26E-431D-959C-5DB96C0B6208}"/>
          </ac:spMkLst>
        </pc:spChg>
        <pc:spChg chg="add del">
          <ac:chgData name="Alpha Kabinet Keita" userId="df6c05c6084d5f0a" providerId="Windows Live" clId="Web-{7B7A41F8-AF83-46F0-BE4A-B9F1E5155C3F}" dt="2024-09-14T01:48:14.437" v="11"/>
          <ac:spMkLst>
            <pc:docMk/>
            <pc:sldMk cId="109857222" sldId="256"/>
            <ac:spMk id="60" creationId="{E239D8CC-16F4-4B2B-80F0-203C56D0D2DE}"/>
          </ac:spMkLst>
        </pc:spChg>
        <pc:spChg chg="add del">
          <ac:chgData name="Alpha Kabinet Keita" userId="df6c05c6084d5f0a" providerId="Windows Live" clId="Web-{7B7A41F8-AF83-46F0-BE4A-B9F1E5155C3F}" dt="2024-09-14T02:33:30.569" v="48"/>
          <ac:spMkLst>
            <pc:docMk/>
            <pc:sldMk cId="109857222" sldId="256"/>
            <ac:spMk id="62" creationId="{A31384CA-BBDF-78EA-C1B6-7C26234E0B9A}"/>
          </ac:spMkLst>
        </pc:spChg>
        <pc:spChg chg="add del">
          <ac:chgData name="Alpha Kabinet Keita" userId="df6c05c6084d5f0a" providerId="Windows Live" clId="Web-{7B7A41F8-AF83-46F0-BE4A-B9F1E5155C3F}" dt="2024-09-14T02:33:30.569" v="48"/>
          <ac:spMkLst>
            <pc:docMk/>
            <pc:sldMk cId="109857222" sldId="256"/>
            <ac:spMk id="63" creationId="{97081EE3-B6BE-9584-F5AF-E5F6484DA7A1}"/>
          </ac:spMkLst>
        </pc:spChg>
        <pc:spChg chg="add del">
          <ac:chgData name="Alpha Kabinet Keita" userId="df6c05c6084d5f0a" providerId="Windows Live" clId="Web-{7B7A41F8-AF83-46F0-BE4A-B9F1E5155C3F}" dt="2024-09-14T02:33:30.569" v="48"/>
          <ac:spMkLst>
            <pc:docMk/>
            <pc:sldMk cId="109857222" sldId="256"/>
            <ac:spMk id="65" creationId="{41A03FE5-7938-1573-2D18-E168CC7C0ABF}"/>
          </ac:spMkLst>
        </pc:spChg>
        <pc:spChg chg="add del">
          <ac:chgData name="Alpha Kabinet Keita" userId="df6c05c6084d5f0a" providerId="Windows Live" clId="Web-{7B7A41F8-AF83-46F0-BE4A-B9F1E5155C3F}" dt="2024-09-14T02:31:22.597" v="23"/>
          <ac:spMkLst>
            <pc:docMk/>
            <pc:sldMk cId="109857222" sldId="256"/>
            <ac:spMk id="70" creationId="{A5D0B0D3-D735-4619-AA45-B57B791E1744}"/>
          </ac:spMkLst>
        </pc:spChg>
        <pc:spChg chg="add del">
          <ac:chgData name="Alpha Kabinet Keita" userId="df6c05c6084d5f0a" providerId="Windows Live" clId="Web-{7B7A41F8-AF83-46F0-BE4A-B9F1E5155C3F}" dt="2024-09-14T02:31:22.597" v="23"/>
          <ac:spMkLst>
            <pc:docMk/>
            <pc:sldMk cId="109857222" sldId="256"/>
            <ac:spMk id="72" creationId="{25A2CBEC-4F23-437D-9D03-9968C9B79790}"/>
          </ac:spMkLst>
        </pc:spChg>
        <pc:spChg chg="add del">
          <ac:chgData name="Alpha Kabinet Keita" userId="df6c05c6084d5f0a" providerId="Windows Live" clId="Web-{7B7A41F8-AF83-46F0-BE4A-B9F1E5155C3F}" dt="2024-09-14T02:31:22.597" v="23"/>
          <ac:spMkLst>
            <pc:docMk/>
            <pc:sldMk cId="109857222" sldId="256"/>
            <ac:spMk id="82" creationId="{6264A856-A4F6-4068-9AC3-7B38A00DA75A}"/>
          </ac:spMkLst>
        </pc:spChg>
        <pc:spChg chg="add del">
          <ac:chgData name="Alpha Kabinet Keita" userId="df6c05c6084d5f0a" providerId="Windows Live" clId="Web-{7B7A41F8-AF83-46F0-BE4A-B9F1E5155C3F}" dt="2024-09-14T02:31:28.003" v="25"/>
          <ac:spMkLst>
            <pc:docMk/>
            <pc:sldMk cId="109857222" sldId="256"/>
            <ac:spMk id="93" creationId="{A8EB5FC8-2239-48E5-9264-FC8EE38E148B}"/>
          </ac:spMkLst>
        </pc:spChg>
        <pc:spChg chg="add del">
          <ac:chgData name="Alpha Kabinet Keita" userId="df6c05c6084d5f0a" providerId="Windows Live" clId="Web-{7B7A41F8-AF83-46F0-BE4A-B9F1E5155C3F}" dt="2024-09-14T02:31:28.003" v="25"/>
          <ac:spMkLst>
            <pc:docMk/>
            <pc:sldMk cId="109857222" sldId="256"/>
            <ac:spMk id="94" creationId="{D8138767-8ED3-453A-8BCE-74CA205DDB66}"/>
          </ac:spMkLst>
        </pc:spChg>
        <pc:spChg chg="add del">
          <ac:chgData name="Alpha Kabinet Keita" userId="df6c05c6084d5f0a" providerId="Windows Live" clId="Web-{7B7A41F8-AF83-46F0-BE4A-B9F1E5155C3F}" dt="2024-09-14T02:32:07.395" v="27"/>
          <ac:spMkLst>
            <pc:docMk/>
            <pc:sldMk cId="109857222" sldId="256"/>
            <ac:spMk id="97" creationId="{C3B0A228-9EA3-4009-A82E-9402BBC726A0}"/>
          </ac:spMkLst>
        </pc:spChg>
        <pc:spChg chg="add del">
          <ac:chgData name="Alpha Kabinet Keita" userId="df6c05c6084d5f0a" providerId="Windows Live" clId="Web-{7B7A41F8-AF83-46F0-BE4A-B9F1E5155C3F}" dt="2024-09-14T02:32:07.395" v="27"/>
          <ac:spMkLst>
            <pc:docMk/>
            <pc:sldMk cId="109857222" sldId="256"/>
            <ac:spMk id="98" creationId="{02E0C409-730D-455F-AA8F-0646ABDB1B42}"/>
          </ac:spMkLst>
        </pc:spChg>
        <pc:spChg chg="add del">
          <ac:chgData name="Alpha Kabinet Keita" userId="df6c05c6084d5f0a" providerId="Windows Live" clId="Web-{7B7A41F8-AF83-46F0-BE4A-B9F1E5155C3F}" dt="2024-09-14T02:32:36.646" v="29"/>
          <ac:spMkLst>
            <pc:docMk/>
            <pc:sldMk cId="109857222" sldId="256"/>
            <ac:spMk id="100" creationId="{0760E4C7-47B8-4356-ABCA-CC9C79E2D2B6}"/>
          </ac:spMkLst>
        </pc:spChg>
        <pc:spChg chg="add del">
          <ac:chgData name="Alpha Kabinet Keita" userId="df6c05c6084d5f0a" providerId="Windows Live" clId="Web-{7B7A41F8-AF83-46F0-BE4A-B9F1E5155C3F}" dt="2024-09-14T02:32:36.646" v="29"/>
          <ac:spMkLst>
            <pc:docMk/>
            <pc:sldMk cId="109857222" sldId="256"/>
            <ac:spMk id="101" creationId="{ED0A0432-F95F-6441-CC5D-B6BB755FABF8}"/>
          </ac:spMkLst>
        </pc:spChg>
        <pc:spChg chg="add del">
          <ac:chgData name="Alpha Kabinet Keita" userId="df6c05c6084d5f0a" providerId="Windows Live" clId="Web-{7B7A41F8-AF83-46F0-BE4A-B9F1E5155C3F}" dt="2024-09-14T02:32:36.646" v="29"/>
          <ac:spMkLst>
            <pc:docMk/>
            <pc:sldMk cId="109857222" sldId="256"/>
            <ac:spMk id="102" creationId="{3F0586C3-A19F-D214-ABDE-30AD5B6669E5}"/>
          </ac:spMkLst>
        </pc:spChg>
        <pc:spChg chg="add del">
          <ac:chgData name="Alpha Kabinet Keita" userId="df6c05c6084d5f0a" providerId="Windows Live" clId="Web-{7B7A41F8-AF83-46F0-BE4A-B9F1E5155C3F}" dt="2024-09-14T02:32:41.224" v="31"/>
          <ac:spMkLst>
            <pc:docMk/>
            <pc:sldMk cId="109857222" sldId="256"/>
            <ac:spMk id="104" creationId="{916F6374-2300-41FF-BA7E-22FADCD95D3B}"/>
          </ac:spMkLst>
        </pc:spChg>
        <pc:spChg chg="add del">
          <ac:chgData name="Alpha Kabinet Keita" userId="df6c05c6084d5f0a" providerId="Windows Live" clId="Web-{7B7A41F8-AF83-46F0-BE4A-B9F1E5155C3F}" dt="2024-09-14T02:32:41.224" v="31"/>
          <ac:spMkLst>
            <pc:docMk/>
            <pc:sldMk cId="109857222" sldId="256"/>
            <ac:spMk id="105" creationId="{90864D9E-0A0C-482E-86DE-9C4E729C38D7}"/>
          </ac:spMkLst>
        </pc:spChg>
        <pc:spChg chg="add del">
          <ac:chgData name="Alpha Kabinet Keita" userId="df6c05c6084d5f0a" providerId="Windows Live" clId="Web-{7B7A41F8-AF83-46F0-BE4A-B9F1E5155C3F}" dt="2024-09-14T02:32:46.146" v="33"/>
          <ac:spMkLst>
            <pc:docMk/>
            <pc:sldMk cId="109857222" sldId="256"/>
            <ac:spMk id="109" creationId="{4EFE82FE-7465-AE46-88DF-34D347E83B84}"/>
          </ac:spMkLst>
        </pc:spChg>
        <pc:spChg chg="add del">
          <ac:chgData name="Alpha Kabinet Keita" userId="df6c05c6084d5f0a" providerId="Windows Live" clId="Web-{7B7A41F8-AF83-46F0-BE4A-B9F1E5155C3F}" dt="2024-09-14T02:32:49.693" v="35"/>
          <ac:spMkLst>
            <pc:docMk/>
            <pc:sldMk cId="109857222" sldId="256"/>
            <ac:spMk id="114" creationId="{4AA13AD3-0A4F-475A-BEBB-DEEFF5C096C3}"/>
          </ac:spMkLst>
        </pc:spChg>
        <pc:spChg chg="add del">
          <ac:chgData name="Alpha Kabinet Keita" userId="df6c05c6084d5f0a" providerId="Windows Live" clId="Web-{7B7A41F8-AF83-46F0-BE4A-B9F1E5155C3F}" dt="2024-09-14T02:32:49.693" v="35"/>
          <ac:spMkLst>
            <pc:docMk/>
            <pc:sldMk cId="109857222" sldId="256"/>
            <ac:spMk id="115" creationId="{9654BDA8-EE5D-4DC8-BA6E-A93D650163BA}"/>
          </ac:spMkLst>
        </pc:spChg>
        <pc:spChg chg="add del">
          <ac:chgData name="Alpha Kabinet Keita" userId="df6c05c6084d5f0a" providerId="Windows Live" clId="Web-{7B7A41F8-AF83-46F0-BE4A-B9F1E5155C3F}" dt="2024-09-14T02:32:52.756" v="37"/>
          <ac:spMkLst>
            <pc:docMk/>
            <pc:sldMk cId="109857222" sldId="256"/>
            <ac:spMk id="117" creationId="{619C41B3-14BA-4820-8364-1EAFC692CB07}"/>
          </ac:spMkLst>
        </pc:spChg>
        <pc:spChg chg="add del">
          <ac:chgData name="Alpha Kabinet Keita" userId="df6c05c6084d5f0a" providerId="Windows Live" clId="Web-{7B7A41F8-AF83-46F0-BE4A-B9F1E5155C3F}" dt="2024-09-14T02:32:52.756" v="37"/>
          <ac:spMkLst>
            <pc:docMk/>
            <pc:sldMk cId="109857222" sldId="256"/>
            <ac:spMk id="118" creationId="{E2CB18E0-1DDF-4646-88F3-F94254CFDDF9}"/>
          </ac:spMkLst>
        </pc:spChg>
        <pc:spChg chg="add del">
          <ac:chgData name="Alpha Kabinet Keita" userId="df6c05c6084d5f0a" providerId="Windows Live" clId="Web-{7B7A41F8-AF83-46F0-BE4A-B9F1E5155C3F}" dt="2024-09-14T02:32:52.756" v="37"/>
          <ac:spMkLst>
            <pc:docMk/>
            <pc:sldMk cId="109857222" sldId="256"/>
            <ac:spMk id="119" creationId="{19B5D85F-D893-403B-A0AA-D582126703D8}"/>
          </ac:spMkLst>
        </pc:spChg>
        <pc:spChg chg="add del">
          <ac:chgData name="Alpha Kabinet Keita" userId="df6c05c6084d5f0a" providerId="Windows Live" clId="Web-{7B7A41F8-AF83-46F0-BE4A-B9F1E5155C3F}" dt="2024-09-14T02:32:52.756" v="37"/>
          <ac:spMkLst>
            <pc:docMk/>
            <pc:sldMk cId="109857222" sldId="256"/>
            <ac:spMk id="120" creationId="{BF047611-AE0F-4337-9311-A2CA2CACEFAC}"/>
          </ac:spMkLst>
        </pc:spChg>
        <pc:spChg chg="add del">
          <ac:chgData name="Alpha Kabinet Keita" userId="df6c05c6084d5f0a" providerId="Windows Live" clId="Web-{7B7A41F8-AF83-46F0-BE4A-B9F1E5155C3F}" dt="2024-09-14T02:32:57.584" v="39"/>
          <ac:spMkLst>
            <pc:docMk/>
            <pc:sldMk cId="109857222" sldId="256"/>
            <ac:spMk id="122" creationId="{F2E5B6AE-5EFE-45F0-A2AE-ED771CA3D7DD}"/>
          </ac:spMkLst>
        </pc:spChg>
        <pc:spChg chg="add del">
          <ac:chgData name="Alpha Kabinet Keita" userId="df6c05c6084d5f0a" providerId="Windows Live" clId="Web-{7B7A41F8-AF83-46F0-BE4A-B9F1E5155C3F}" dt="2024-09-14T02:33:04.475" v="41"/>
          <ac:spMkLst>
            <pc:docMk/>
            <pc:sldMk cId="109857222" sldId="256"/>
            <ac:spMk id="125" creationId="{F616A82B-4290-46E7-BF7E-9119EFAF9B7F}"/>
          </ac:spMkLst>
        </pc:spChg>
        <pc:spChg chg="add del">
          <ac:chgData name="Alpha Kabinet Keita" userId="df6c05c6084d5f0a" providerId="Windows Live" clId="Web-{7B7A41F8-AF83-46F0-BE4A-B9F1E5155C3F}" dt="2024-09-14T02:33:09.209" v="43"/>
          <ac:spMkLst>
            <pc:docMk/>
            <pc:sldMk cId="109857222" sldId="256"/>
            <ac:spMk id="127" creationId="{A88F843D-1C1B-C740-AC27-E3238D0F5F47}"/>
          </ac:spMkLst>
        </pc:spChg>
        <pc:spChg chg="add del">
          <ac:chgData name="Alpha Kabinet Keita" userId="df6c05c6084d5f0a" providerId="Windows Live" clId="Web-{7B7A41F8-AF83-46F0-BE4A-B9F1E5155C3F}" dt="2024-09-14T02:33:09.209" v="43"/>
          <ac:spMkLst>
            <pc:docMk/>
            <pc:sldMk cId="109857222" sldId="256"/>
            <ac:spMk id="128" creationId="{A21C8291-E3D5-4240-8FF4-E5213CBCC453}"/>
          </ac:spMkLst>
        </pc:spChg>
        <pc:spChg chg="add del">
          <ac:chgData name="Alpha Kabinet Keita" userId="df6c05c6084d5f0a" providerId="Windows Live" clId="Web-{7B7A41F8-AF83-46F0-BE4A-B9F1E5155C3F}" dt="2024-09-14T02:33:09.209" v="43"/>
          <ac:spMkLst>
            <pc:docMk/>
            <pc:sldMk cId="109857222" sldId="256"/>
            <ac:spMk id="129" creationId="{08B44AFE-C181-7047-8CC9-CA00BD385EEA}"/>
          </ac:spMkLst>
        </pc:spChg>
        <pc:spChg chg="add del">
          <ac:chgData name="Alpha Kabinet Keita" userId="df6c05c6084d5f0a" providerId="Windows Live" clId="Web-{7B7A41F8-AF83-46F0-BE4A-B9F1E5155C3F}" dt="2024-09-14T02:33:19.147" v="45"/>
          <ac:spMkLst>
            <pc:docMk/>
            <pc:sldMk cId="109857222" sldId="256"/>
            <ac:spMk id="131" creationId="{6CCA5F87-1D1E-45CB-8D83-FC7EEFAD9935}"/>
          </ac:spMkLst>
        </pc:spChg>
        <pc:spChg chg="add del">
          <ac:chgData name="Alpha Kabinet Keita" userId="df6c05c6084d5f0a" providerId="Windows Live" clId="Web-{7B7A41F8-AF83-46F0-BE4A-B9F1E5155C3F}" dt="2024-09-14T02:33:19.147" v="45"/>
          <ac:spMkLst>
            <pc:docMk/>
            <pc:sldMk cId="109857222" sldId="256"/>
            <ac:spMk id="132" creationId="{7CCFC2C6-6238-4A2F-93DE-2ADF74AF635E}"/>
          </ac:spMkLst>
        </pc:spChg>
        <pc:spChg chg="add del">
          <ac:chgData name="Alpha Kabinet Keita" userId="df6c05c6084d5f0a" providerId="Windows Live" clId="Web-{7B7A41F8-AF83-46F0-BE4A-B9F1E5155C3F}" dt="2024-09-14T02:33:19.147" v="45"/>
          <ac:spMkLst>
            <pc:docMk/>
            <pc:sldMk cId="109857222" sldId="256"/>
            <ac:spMk id="133" creationId="{AF2F604E-43BE-4DC3-B983-E071523364F8}"/>
          </ac:spMkLst>
        </pc:spChg>
        <pc:spChg chg="add del">
          <ac:chgData name="Alpha Kabinet Keita" userId="df6c05c6084d5f0a" providerId="Windows Live" clId="Web-{7B7A41F8-AF83-46F0-BE4A-B9F1E5155C3F}" dt="2024-09-14T02:33:19.147" v="45"/>
          <ac:spMkLst>
            <pc:docMk/>
            <pc:sldMk cId="109857222" sldId="256"/>
            <ac:spMk id="134" creationId="{08C9B587-E65E-4B52-B37C-ABEBB6E87928}"/>
          </ac:spMkLst>
        </pc:spChg>
        <pc:spChg chg="add del">
          <ac:chgData name="Alpha Kabinet Keita" userId="df6c05c6084d5f0a" providerId="Windows Live" clId="Web-{7B7A41F8-AF83-46F0-BE4A-B9F1E5155C3F}" dt="2024-09-14T02:33:29.819" v="47"/>
          <ac:spMkLst>
            <pc:docMk/>
            <pc:sldMk cId="109857222" sldId="256"/>
            <ac:spMk id="136" creationId="{9B37791B-B040-4694-BFDC-8DD132D86E8E}"/>
          </ac:spMkLst>
        </pc:spChg>
        <pc:spChg chg="add del">
          <ac:chgData name="Alpha Kabinet Keita" userId="df6c05c6084d5f0a" providerId="Windows Live" clId="Web-{7B7A41F8-AF83-46F0-BE4A-B9F1E5155C3F}" dt="2024-09-14T02:34:19.586" v="66"/>
          <ac:spMkLst>
            <pc:docMk/>
            <pc:sldMk cId="109857222" sldId="256"/>
            <ac:spMk id="140" creationId="{A512846D-642B-42C7-A845-0CD48A66EBE4}"/>
          </ac:spMkLst>
        </pc:spChg>
        <pc:spChg chg="add del">
          <ac:chgData name="Alpha Kabinet Keita" userId="df6c05c6084d5f0a" providerId="Windows Live" clId="Web-{7B7A41F8-AF83-46F0-BE4A-B9F1E5155C3F}" dt="2024-09-14T02:34:19.586" v="66"/>
          <ac:spMkLst>
            <pc:docMk/>
            <pc:sldMk cId="109857222" sldId="256"/>
            <ac:spMk id="141" creationId="{7575D6C8-F038-4FF5-B1D7-0C9145AA2B97}"/>
          </ac:spMkLst>
        </pc:spChg>
        <pc:spChg chg="add">
          <ac:chgData name="Alpha Kabinet Keita" userId="df6c05c6084d5f0a" providerId="Windows Live" clId="Web-{7B7A41F8-AF83-46F0-BE4A-B9F1E5155C3F}" dt="2024-09-14T02:34:19.586" v="66"/>
          <ac:spMkLst>
            <pc:docMk/>
            <pc:sldMk cId="109857222" sldId="256"/>
            <ac:spMk id="146" creationId="{297F7562-DBE2-4729-835D-1486BBB4373A}"/>
          </ac:spMkLst>
        </pc:spChg>
        <pc:spChg chg="add">
          <ac:chgData name="Alpha Kabinet Keita" userId="df6c05c6084d5f0a" providerId="Windows Live" clId="Web-{7B7A41F8-AF83-46F0-BE4A-B9F1E5155C3F}" dt="2024-09-14T02:34:19.586" v="66"/>
          <ac:spMkLst>
            <pc:docMk/>
            <pc:sldMk cId="109857222" sldId="256"/>
            <ac:spMk id="148" creationId="{DCE0245F-7D4D-413E-940B-1D9D9A171161}"/>
          </ac:spMkLst>
        </pc:spChg>
        <pc:spChg chg="add">
          <ac:chgData name="Alpha Kabinet Keita" userId="df6c05c6084d5f0a" providerId="Windows Live" clId="Web-{7B7A41F8-AF83-46F0-BE4A-B9F1E5155C3F}" dt="2024-09-14T02:34:19.586" v="66"/>
          <ac:spMkLst>
            <pc:docMk/>
            <pc:sldMk cId="109857222" sldId="256"/>
            <ac:spMk id="150" creationId="{19B97BE4-8A98-49F3-8669-EAAF6D4331D8}"/>
          </ac:spMkLst>
        </pc:spChg>
        <pc:spChg chg="add">
          <ac:chgData name="Alpha Kabinet Keita" userId="df6c05c6084d5f0a" providerId="Windows Live" clId="Web-{7B7A41F8-AF83-46F0-BE4A-B9F1E5155C3F}" dt="2024-09-14T02:34:19.586" v="66"/>
          <ac:spMkLst>
            <pc:docMk/>
            <pc:sldMk cId="109857222" sldId="256"/>
            <ac:spMk id="152" creationId="{AA090277-9074-44AA-8A49-453BF2C45733}"/>
          </ac:spMkLst>
        </pc:spChg>
        <pc:grpChg chg="add del">
          <ac:chgData name="Alpha Kabinet Keita" userId="df6c05c6084d5f0a" providerId="Windows Live" clId="Web-{7B7A41F8-AF83-46F0-BE4A-B9F1E5155C3F}" dt="2024-09-14T01:45:17.712" v="1"/>
          <ac:grpSpMkLst>
            <pc:docMk/>
            <pc:sldMk cId="109857222" sldId="256"/>
            <ac:grpSpMk id="10" creationId="{042BC7E5-76DB-4826-8C07-4A49B6353F76}"/>
          </ac:grpSpMkLst>
        </pc:grpChg>
        <pc:grpChg chg="add del">
          <ac:chgData name="Alpha Kabinet Keita" userId="df6c05c6084d5f0a" providerId="Windows Live" clId="Web-{7B7A41F8-AF83-46F0-BE4A-B9F1E5155C3F}" dt="2024-09-14T01:45:29.993" v="3"/>
          <ac:grpSpMkLst>
            <pc:docMk/>
            <pc:sldMk cId="109857222" sldId="256"/>
            <ac:grpSpMk id="13" creationId="{DBBA0A0D-8F6A-400A-9E49-8C008E2C7DB1}"/>
          </ac:grpSpMkLst>
        </pc:grpChg>
        <pc:grpChg chg="add del">
          <ac:chgData name="Alpha Kabinet Keita" userId="df6c05c6084d5f0a" providerId="Windows Live" clId="Web-{7B7A41F8-AF83-46F0-BE4A-B9F1E5155C3F}" dt="2024-09-14T01:45:29.993" v="3"/>
          <ac:grpSpMkLst>
            <pc:docMk/>
            <pc:sldMk cId="109857222" sldId="256"/>
            <ac:grpSpMk id="23" creationId="{C2983E8C-44FB-463B-B6B0-B53E96ACCD72}"/>
          </ac:grpSpMkLst>
        </pc:grpChg>
        <pc:grpChg chg="add del">
          <ac:chgData name="Alpha Kabinet Keita" userId="df6c05c6084d5f0a" providerId="Windows Live" clId="Web-{7B7A41F8-AF83-46F0-BE4A-B9F1E5155C3F}" dt="2024-09-14T01:45:17.712" v="1"/>
          <ac:grpSpMkLst>
            <pc:docMk/>
            <pc:sldMk cId="109857222" sldId="256"/>
            <ac:grpSpMk id="24" creationId="{FB9739EB-7F66-433D-841F-AB3CD18700B7}"/>
          </ac:grpSpMkLst>
        </pc:grpChg>
        <pc:grpChg chg="add del">
          <ac:chgData name="Alpha Kabinet Keita" userId="df6c05c6084d5f0a" providerId="Windows Live" clId="Web-{7B7A41F8-AF83-46F0-BE4A-B9F1E5155C3F}" dt="2024-09-14T02:31:22.597" v="23"/>
          <ac:grpSpMkLst>
            <pc:docMk/>
            <pc:sldMk cId="109857222" sldId="256"/>
            <ac:grpSpMk id="74" creationId="{DBBA0A0D-8F6A-400A-9E49-8C008E2C7DB1}"/>
          </ac:grpSpMkLst>
        </pc:grpChg>
        <pc:grpChg chg="add del">
          <ac:chgData name="Alpha Kabinet Keita" userId="df6c05c6084d5f0a" providerId="Windows Live" clId="Web-{7B7A41F8-AF83-46F0-BE4A-B9F1E5155C3F}" dt="2024-09-14T02:31:22.597" v="23"/>
          <ac:grpSpMkLst>
            <pc:docMk/>
            <pc:sldMk cId="109857222" sldId="256"/>
            <ac:grpSpMk id="84" creationId="{C2983E8C-44FB-463B-B6B0-B53E96ACCD72}"/>
          </ac:grpSpMkLst>
        </pc:grpChg>
        <pc:grpChg chg="add del">
          <ac:chgData name="Alpha Kabinet Keita" userId="df6c05c6084d5f0a" providerId="Windows Live" clId="Web-{7B7A41F8-AF83-46F0-BE4A-B9F1E5155C3F}" dt="2024-09-14T02:31:28.003" v="25"/>
          <ac:grpSpMkLst>
            <pc:docMk/>
            <pc:sldMk cId="109857222" sldId="256"/>
            <ac:grpSpMk id="95" creationId="{70D8FF9F-AB75-4BE7-AF4F-CCE1382B96A5}"/>
          </ac:grpSpMkLst>
        </pc:grpChg>
        <pc:grpChg chg="add del">
          <ac:chgData name="Alpha Kabinet Keita" userId="df6c05c6084d5f0a" providerId="Windows Live" clId="Web-{7B7A41F8-AF83-46F0-BE4A-B9F1E5155C3F}" dt="2024-09-14T02:32:41.224" v="31"/>
          <ac:grpSpMkLst>
            <pc:docMk/>
            <pc:sldMk cId="109857222" sldId="256"/>
            <ac:grpSpMk id="106" creationId="{9308B441-A18B-47F7-8F23-71A2D2ED35EA}"/>
          </ac:grpSpMkLst>
        </pc:grpChg>
        <pc:grpChg chg="add del">
          <ac:chgData name="Alpha Kabinet Keita" userId="df6c05c6084d5f0a" providerId="Windows Live" clId="Web-{7B7A41F8-AF83-46F0-BE4A-B9F1E5155C3F}" dt="2024-09-14T02:32:46.146" v="33"/>
          <ac:grpSpMkLst>
            <pc:docMk/>
            <pc:sldMk cId="109857222" sldId="256"/>
            <ac:grpSpMk id="110" creationId="{26C321DA-1EDE-3E4B-8B73-6477B2C6D046}"/>
          </ac:grpSpMkLst>
        </pc:grpChg>
        <pc:grpChg chg="add del">
          <ac:chgData name="Alpha Kabinet Keita" userId="df6c05c6084d5f0a" providerId="Windows Live" clId="Web-{7B7A41F8-AF83-46F0-BE4A-B9F1E5155C3F}" dt="2024-09-14T02:33:29.819" v="47"/>
          <ac:grpSpMkLst>
            <pc:docMk/>
            <pc:sldMk cId="109857222" sldId="256"/>
            <ac:grpSpMk id="137" creationId="{564DEED3-BC52-4F15-8426-D33275CB0111}"/>
          </ac:grpSpMkLst>
        </pc:grpChg>
        <pc:picChg chg="add del">
          <ac:chgData name="Alpha Kabinet Keita" userId="df6c05c6084d5f0a" providerId="Windows Live" clId="Web-{7B7A41F8-AF83-46F0-BE4A-B9F1E5155C3F}" dt="2024-09-14T01:45:29.993" v="3"/>
          <ac:picMkLst>
            <pc:docMk/>
            <pc:sldMk cId="109857222" sldId="256"/>
            <ac:picMk id="4" creationId="{83709253-D53A-ABA0-76A8-7F18EDA969EE}"/>
          </ac:picMkLst>
        </pc:picChg>
        <pc:picChg chg="add del mod">
          <ac:chgData name="Alpha Kabinet Keita" userId="df6c05c6084d5f0a" providerId="Windows Live" clId="Web-{7B7A41F8-AF83-46F0-BE4A-B9F1E5155C3F}" dt="2024-09-14T02:30:25.814" v="16"/>
          <ac:picMkLst>
            <pc:docMk/>
            <pc:sldMk cId="109857222" sldId="256"/>
            <ac:picMk id="4" creationId="{955B31A7-0E09-439D-DC19-538337F6E40B}"/>
          </ac:picMkLst>
        </pc:picChg>
        <pc:picChg chg="add mod ord">
          <ac:chgData name="Alpha Kabinet Keita" userId="df6c05c6084d5f0a" providerId="Windows Live" clId="Web-{7B7A41F8-AF83-46F0-BE4A-B9F1E5155C3F}" dt="2024-09-14T02:34:19.586" v="66"/>
          <ac:picMkLst>
            <pc:docMk/>
            <pc:sldMk cId="109857222" sldId="256"/>
            <ac:picMk id="5" creationId="{3646B5E2-B80C-7E8F-C289-BDD6D65AB2EB}"/>
          </ac:picMkLst>
        </pc:picChg>
        <pc:picChg chg="add del">
          <ac:chgData name="Alpha Kabinet Keita" userId="df6c05c6084d5f0a" providerId="Windows Live" clId="Web-{7B7A41F8-AF83-46F0-BE4A-B9F1E5155C3F}" dt="2024-09-14T01:46:03.573" v="5"/>
          <ac:picMkLst>
            <pc:docMk/>
            <pc:sldMk cId="109857222" sldId="256"/>
            <ac:picMk id="45" creationId="{7E665229-EE2B-710E-EE20-724726BCC9D0}"/>
          </ac:picMkLst>
        </pc:picChg>
        <pc:picChg chg="add del">
          <ac:chgData name="Alpha Kabinet Keita" userId="df6c05c6084d5f0a" providerId="Windows Live" clId="Web-{7B7A41F8-AF83-46F0-BE4A-B9F1E5155C3F}" dt="2024-09-14T01:47:38.513" v="7"/>
          <ac:picMkLst>
            <pc:docMk/>
            <pc:sldMk cId="109857222" sldId="256"/>
            <ac:picMk id="51" creationId="{220D5F7D-078C-E8AE-878B-04A771E217E2}"/>
          </ac:picMkLst>
        </pc:picChg>
        <pc:picChg chg="add del">
          <ac:chgData name="Alpha Kabinet Keita" userId="df6c05c6084d5f0a" providerId="Windows Live" clId="Web-{7B7A41F8-AF83-46F0-BE4A-B9F1E5155C3F}" dt="2024-09-14T01:48:10.733" v="9"/>
          <ac:picMkLst>
            <pc:docMk/>
            <pc:sldMk cId="109857222" sldId="256"/>
            <ac:picMk id="54" creationId="{4EAC9A96-98CD-CFE8-0FE3-5408C41BF244}"/>
          </ac:picMkLst>
        </pc:picChg>
        <pc:picChg chg="add del">
          <ac:chgData name="Alpha Kabinet Keita" userId="df6c05c6084d5f0a" providerId="Windows Live" clId="Web-{7B7A41F8-AF83-46F0-BE4A-B9F1E5155C3F}" dt="2024-09-14T01:48:14.437" v="11"/>
          <ac:picMkLst>
            <pc:docMk/>
            <pc:sldMk cId="109857222" sldId="256"/>
            <ac:picMk id="57" creationId="{4788735D-25F0-5146-A1E4-145A6E308353}"/>
          </ac:picMkLst>
        </pc:picChg>
        <pc:picChg chg="add del">
          <ac:chgData name="Alpha Kabinet Keita" userId="df6c05c6084d5f0a" providerId="Windows Live" clId="Web-{7B7A41F8-AF83-46F0-BE4A-B9F1E5155C3F}" dt="2024-09-14T02:30:28.689" v="17"/>
          <ac:picMkLst>
            <pc:docMk/>
            <pc:sldMk cId="109857222" sldId="256"/>
            <ac:picMk id="64" creationId="{8B2350BC-04AD-685E-A1DB-39079D9C512C}"/>
          </ac:picMkLst>
        </pc:picChg>
        <pc:cxnChg chg="add del">
          <ac:chgData name="Alpha Kabinet Keita" userId="df6c05c6084d5f0a" providerId="Windows Live" clId="Web-{7B7A41F8-AF83-46F0-BE4A-B9F1E5155C3F}" dt="2024-09-14T01:48:14.437" v="11"/>
          <ac:cxnSpMkLst>
            <pc:docMk/>
            <pc:sldMk cId="109857222" sldId="256"/>
            <ac:cxnSpMk id="59" creationId="{96D07482-83A3-4451-943C-B46961082957}"/>
          </ac:cxnSpMkLst>
        </pc:cxnChg>
        <pc:cxnChg chg="add del">
          <ac:chgData name="Alpha Kabinet Keita" userId="df6c05c6084d5f0a" providerId="Windows Live" clId="Web-{7B7A41F8-AF83-46F0-BE4A-B9F1E5155C3F}" dt="2024-09-14T02:32:36.646" v="29"/>
          <ac:cxnSpMkLst>
            <pc:docMk/>
            <pc:sldMk cId="109857222" sldId="256"/>
            <ac:cxnSpMk id="76" creationId="{414C5C93-B9E9-4392-ADCF-ABF21209DD56}"/>
          </ac:cxnSpMkLst>
        </pc:cxnChg>
        <pc:cxnChg chg="add del">
          <ac:chgData name="Alpha Kabinet Keita" userId="df6c05c6084d5f0a" providerId="Windows Live" clId="Web-{7B7A41F8-AF83-46F0-BE4A-B9F1E5155C3F}" dt="2024-09-14T02:32:46.146" v="33"/>
          <ac:cxnSpMkLst>
            <pc:docMk/>
            <pc:sldMk cId="109857222" sldId="256"/>
            <ac:cxnSpMk id="81" creationId="{EEA70831-9A8D-3B4D-8EA5-EE32F93E94E9}"/>
          </ac:cxnSpMkLst>
        </pc:cxnChg>
        <pc:cxnChg chg="add del">
          <ac:chgData name="Alpha Kabinet Keita" userId="df6c05c6084d5f0a" providerId="Windows Live" clId="Web-{7B7A41F8-AF83-46F0-BE4A-B9F1E5155C3F}" dt="2024-09-14T02:32:57.584" v="39"/>
          <ac:cxnSpMkLst>
            <pc:docMk/>
            <pc:sldMk cId="109857222" sldId="256"/>
            <ac:cxnSpMk id="123" creationId="{D255B435-D9F3-4A31-B89E-36741390DB4B}"/>
          </ac:cxnSpMkLst>
        </pc:cxnChg>
      </pc:sldChg>
      <pc:sldChg chg="addSp delSp modSp new mod setBg">
        <pc:chgData name="Alpha Kabinet Keita" userId="df6c05c6084d5f0a" providerId="Windows Live" clId="Web-{7B7A41F8-AF83-46F0-BE4A-B9F1E5155C3F}" dt="2024-09-14T02:45:10.808" v="149"/>
        <pc:sldMkLst>
          <pc:docMk/>
          <pc:sldMk cId="4186228152" sldId="257"/>
        </pc:sldMkLst>
        <pc:spChg chg="mod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2" creationId="{13290993-4056-97BC-A3C6-E73E0E815804}"/>
          </ac:spMkLst>
        </pc:spChg>
        <pc:spChg chg="mod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3" creationId="{C743F9BE-514B-2B97-26D7-C18E87287415}"/>
          </ac:spMkLst>
        </pc:spChg>
        <pc:spChg chg="add del">
          <ac:chgData name="Alpha Kabinet Keita" userId="df6c05c6084d5f0a" providerId="Windows Live" clId="Web-{7B7A41F8-AF83-46F0-BE4A-B9F1E5155C3F}" dt="2024-09-14T02:43:41.837" v="135"/>
          <ac:spMkLst>
            <pc:docMk/>
            <pc:sldMk cId="4186228152" sldId="257"/>
            <ac:spMk id="8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2:43:33.618" v="133"/>
          <ac:spMkLst>
            <pc:docMk/>
            <pc:sldMk cId="4186228152" sldId="257"/>
            <ac:spMk id="9" creationId="{4AB8125F-0FD8-48CD-9F43-73E5494EA774}"/>
          </ac:spMkLst>
        </pc:spChg>
        <pc:spChg chg="add del">
          <ac:chgData name="Alpha Kabinet Keita" userId="df6c05c6084d5f0a" providerId="Windows Live" clId="Web-{7B7A41F8-AF83-46F0-BE4A-B9F1E5155C3F}" dt="2024-09-14T02:43:41.837" v="135"/>
          <ac:spMkLst>
            <pc:docMk/>
            <pc:sldMk cId="4186228152" sldId="257"/>
            <ac:spMk id="10" creationId="{37962AE0-6A1C-4B76-9D52-10E5E6D7D3BB}"/>
          </ac:spMkLst>
        </pc:spChg>
        <pc:spChg chg="add del">
          <ac:chgData name="Alpha Kabinet Keita" userId="df6c05c6084d5f0a" providerId="Windows Live" clId="Web-{7B7A41F8-AF83-46F0-BE4A-B9F1E5155C3F}" dt="2024-09-14T02:43:33.618" v="133"/>
          <ac:spMkLst>
            <pc:docMk/>
            <pc:sldMk cId="4186228152" sldId="257"/>
            <ac:spMk id="11" creationId="{0019DD6C-5899-4C07-864B-EB0A7D104ACF}"/>
          </ac:spMkLst>
        </pc:spChg>
        <pc:spChg chg="add del">
          <ac:chgData name="Alpha Kabinet Keita" userId="df6c05c6084d5f0a" providerId="Windows Live" clId="Web-{7B7A41F8-AF83-46F0-BE4A-B9F1E5155C3F}" dt="2024-09-14T02:43:33.618" v="133"/>
          <ac:spMkLst>
            <pc:docMk/>
            <pc:sldMk cId="4186228152" sldId="257"/>
            <ac:spMk id="13" creationId="{EBDFFBC1-15BD-428E-B8AF-ECF5D1B76DEB}"/>
          </ac:spMkLst>
        </pc:spChg>
        <pc:spChg chg="add del">
          <ac:chgData name="Alpha Kabinet Keita" userId="df6c05c6084d5f0a" providerId="Windows Live" clId="Web-{7B7A41F8-AF83-46F0-BE4A-B9F1E5155C3F}" dt="2024-09-14T02:43:33.618" v="133"/>
          <ac:spMkLst>
            <pc:docMk/>
            <pc:sldMk cId="4186228152" sldId="257"/>
            <ac:spMk id="15" creationId="{EBFB3075-0323-4EB0-B1A5-776A0E709CEF}"/>
          </ac:spMkLst>
        </pc:spChg>
        <pc:spChg chg="add del">
          <ac:chgData name="Alpha Kabinet Keita" userId="df6c05c6084d5f0a" providerId="Windows Live" clId="Web-{7B7A41F8-AF83-46F0-BE4A-B9F1E5155C3F}" dt="2024-09-14T02:43:45.368" v="137"/>
          <ac:spMkLst>
            <pc:docMk/>
            <pc:sldMk cId="4186228152" sldId="257"/>
            <ac:spMk id="16" creationId="{E06C35EF-DBC8-41DC-A647-F1E0F599BC39}"/>
          </ac:spMkLst>
        </pc:spChg>
        <pc:spChg chg="add del">
          <ac:chgData name="Alpha Kabinet Keita" userId="df6c05c6084d5f0a" providerId="Windows Live" clId="Web-{7B7A41F8-AF83-46F0-BE4A-B9F1E5155C3F}" dt="2024-09-14T02:43:45.368" v="137"/>
          <ac:spMkLst>
            <pc:docMk/>
            <pc:sldMk cId="4186228152" sldId="257"/>
            <ac:spMk id="17" creationId="{6DEB0BA5-59CA-4DBF-A716-BEEC67603046}"/>
          </ac:spMkLst>
        </pc:spChg>
        <pc:spChg chg="add del">
          <ac:chgData name="Alpha Kabinet Keita" userId="df6c05c6084d5f0a" providerId="Windows Live" clId="Web-{7B7A41F8-AF83-46F0-BE4A-B9F1E5155C3F}" dt="2024-09-14T02:43:45.368" v="137"/>
          <ac:spMkLst>
            <pc:docMk/>
            <pc:sldMk cId="4186228152" sldId="257"/>
            <ac:spMk id="18" creationId="{54BFF243-F87F-45A9-A17B-D2F285A1501C}"/>
          </ac:spMkLst>
        </pc:spChg>
        <pc:spChg chg="add del">
          <ac:chgData name="Alpha Kabinet Keita" userId="df6c05c6084d5f0a" providerId="Windows Live" clId="Web-{7B7A41F8-AF83-46F0-BE4A-B9F1E5155C3F}" dt="2024-09-14T02:43:48.040" v="139"/>
          <ac:spMkLst>
            <pc:docMk/>
            <pc:sldMk cId="4186228152" sldId="257"/>
            <ac:spMk id="20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2:43:48.040" v="139"/>
          <ac:spMkLst>
            <pc:docMk/>
            <pc:sldMk cId="4186228152" sldId="257"/>
            <ac:spMk id="21" creationId="{37962AE0-6A1C-4B76-9D52-10E5E6D7D3BB}"/>
          </ac:spMkLst>
        </pc:spChg>
        <pc:spChg chg="add del">
          <ac:chgData name="Alpha Kabinet Keita" userId="df6c05c6084d5f0a" providerId="Windows Live" clId="Web-{7B7A41F8-AF83-46F0-BE4A-B9F1E5155C3F}" dt="2024-09-14T02:43:48.040" v="139"/>
          <ac:spMkLst>
            <pc:docMk/>
            <pc:sldMk cId="4186228152" sldId="257"/>
            <ac:spMk id="22" creationId="{C565399F-4F28-4DD7-B97C-2B9519E16EE0}"/>
          </ac:spMkLst>
        </pc:spChg>
        <pc:spChg chg="add del">
          <ac:chgData name="Alpha Kabinet Keita" userId="df6c05c6084d5f0a" providerId="Windows Live" clId="Web-{7B7A41F8-AF83-46F0-BE4A-B9F1E5155C3F}" dt="2024-09-14T02:43:48.040" v="139"/>
          <ac:spMkLst>
            <pc:docMk/>
            <pc:sldMk cId="4186228152" sldId="257"/>
            <ac:spMk id="23" creationId="{64CCF79B-B65C-49A3-B634-68160730ACFA}"/>
          </ac:spMkLst>
        </pc:spChg>
        <pc:spChg chg="add del">
          <ac:chgData name="Alpha Kabinet Keita" userId="df6c05c6084d5f0a" providerId="Windows Live" clId="Web-{7B7A41F8-AF83-46F0-BE4A-B9F1E5155C3F}" dt="2024-09-14T02:43:50.603" v="141"/>
          <ac:spMkLst>
            <pc:docMk/>
            <pc:sldMk cId="4186228152" sldId="257"/>
            <ac:spMk id="25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2:43:50.603" v="141"/>
          <ac:spMkLst>
            <pc:docMk/>
            <pc:sldMk cId="4186228152" sldId="257"/>
            <ac:spMk id="26" creationId="{37962AE0-6A1C-4B76-9D52-10E5E6D7D3BB}"/>
          </ac:spMkLst>
        </pc:spChg>
        <pc:spChg chg="add del">
          <ac:chgData name="Alpha Kabinet Keita" userId="df6c05c6084d5f0a" providerId="Windows Live" clId="Web-{7B7A41F8-AF83-46F0-BE4A-B9F1E5155C3F}" dt="2024-09-14T02:44:03.290" v="143"/>
          <ac:spMkLst>
            <pc:docMk/>
            <pc:sldMk cId="4186228152" sldId="257"/>
            <ac:spMk id="30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2:44:03.290" v="143"/>
          <ac:spMkLst>
            <pc:docMk/>
            <pc:sldMk cId="4186228152" sldId="257"/>
            <ac:spMk id="31" creationId="{37962AE0-6A1C-4B76-9D52-10E5E6D7D3BB}"/>
          </ac:spMkLst>
        </pc:spChg>
        <pc:spChg chg="add del">
          <ac:chgData name="Alpha Kabinet Keita" userId="df6c05c6084d5f0a" providerId="Windows Live" clId="Web-{7B7A41F8-AF83-46F0-BE4A-B9F1E5155C3F}" dt="2024-09-14T02:44:03.290" v="143"/>
          <ac:spMkLst>
            <pc:docMk/>
            <pc:sldMk cId="4186228152" sldId="257"/>
            <ac:spMk id="32" creationId="{111EAB55-6361-4D2E-B9A0-72953AB11CA6}"/>
          </ac:spMkLst>
        </pc:spChg>
        <pc:spChg chg="add del">
          <ac:chgData name="Alpha Kabinet Keita" userId="df6c05c6084d5f0a" providerId="Windows Live" clId="Web-{7B7A41F8-AF83-46F0-BE4A-B9F1E5155C3F}" dt="2024-09-14T02:44:03.290" v="143"/>
          <ac:spMkLst>
            <pc:docMk/>
            <pc:sldMk cId="4186228152" sldId="257"/>
            <ac:spMk id="33" creationId="{E2584305-C834-4AD0-AC2F-60906D91C052}"/>
          </ac:spMkLst>
        </pc:spChg>
        <pc:spChg chg="add del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35" creationId="{4AB8125F-0FD8-48CD-9F43-73E5494EA774}"/>
          </ac:spMkLst>
        </pc:spChg>
        <pc:spChg chg="add del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36" creationId="{0019DD6C-5899-4C07-864B-EB0A7D104ACF}"/>
          </ac:spMkLst>
        </pc:spChg>
        <pc:spChg chg="add del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38" creationId="{EBDFFBC1-15BD-428E-B8AF-ECF5D1B76DEB}"/>
          </ac:spMkLst>
        </pc:spChg>
        <pc:spChg chg="add del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39" creationId="{EBFB3075-0323-4EB0-B1A5-776A0E709CEF}"/>
          </ac:spMkLst>
        </pc:spChg>
        <pc:spChg chg="add del">
          <ac:chgData name="Alpha Kabinet Keita" userId="df6c05c6084d5f0a" providerId="Windows Live" clId="Web-{7B7A41F8-AF83-46F0-BE4A-B9F1E5155C3F}" dt="2024-09-14T02:45:06.230" v="146"/>
          <ac:spMkLst>
            <pc:docMk/>
            <pc:sldMk cId="4186228152" sldId="257"/>
            <ac:spMk id="44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2:45:06.230" v="146"/>
          <ac:spMkLst>
            <pc:docMk/>
            <pc:sldMk cId="4186228152" sldId="257"/>
            <ac:spMk id="46" creationId="{5A8C81AE-8F0D-49F3-9FB4-334B0DCDF195}"/>
          </ac:spMkLst>
        </pc:spChg>
        <pc:spChg chg="add del">
          <ac:chgData name="Alpha Kabinet Keita" userId="df6c05c6084d5f0a" providerId="Windows Live" clId="Web-{7B7A41F8-AF83-46F0-BE4A-B9F1E5155C3F}" dt="2024-09-14T02:45:10.792" v="148"/>
          <ac:spMkLst>
            <pc:docMk/>
            <pc:sldMk cId="4186228152" sldId="257"/>
            <ac:spMk id="52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2:45:10.792" v="148"/>
          <ac:spMkLst>
            <pc:docMk/>
            <pc:sldMk cId="4186228152" sldId="257"/>
            <ac:spMk id="53" creationId="{FBC8BBE5-981E-4B0B-9654-32B5668BFF31}"/>
          </ac:spMkLst>
        </pc:spChg>
        <pc:spChg chg="add del">
          <ac:chgData name="Alpha Kabinet Keita" userId="df6c05c6084d5f0a" providerId="Windows Live" clId="Web-{7B7A41F8-AF83-46F0-BE4A-B9F1E5155C3F}" dt="2024-09-14T02:45:10.792" v="148"/>
          <ac:spMkLst>
            <pc:docMk/>
            <pc:sldMk cId="4186228152" sldId="257"/>
            <ac:spMk id="54" creationId="{3B6A4C79-62F0-4DFD-A156-0F1AB7D2687F}"/>
          </ac:spMkLst>
        </pc:spChg>
        <pc:spChg chg="add del">
          <ac:chgData name="Alpha Kabinet Keita" userId="df6c05c6084d5f0a" providerId="Windows Live" clId="Web-{7B7A41F8-AF83-46F0-BE4A-B9F1E5155C3F}" dt="2024-09-14T02:45:10.792" v="148"/>
          <ac:spMkLst>
            <pc:docMk/>
            <pc:sldMk cId="4186228152" sldId="257"/>
            <ac:spMk id="55" creationId="{7F7FF257-5D01-4829-AD0B-B2D6076B349C}"/>
          </ac:spMkLst>
        </pc:spChg>
        <pc:spChg chg="add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57" creationId="{8651CFA9-6065-4243-AC48-858E359780B1}"/>
          </ac:spMkLst>
        </pc:spChg>
        <pc:spChg chg="add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58" creationId="{5A8C81AE-8F0D-49F3-9FB4-334B0DCDF195}"/>
          </ac:spMkLst>
        </pc:spChg>
        <pc:spChg chg="add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59" creationId="{7F174AE6-83F4-4EF2-8F3A-E34B1822DBF3}"/>
          </ac:spMkLst>
        </pc:spChg>
        <pc:spChg chg="add">
          <ac:chgData name="Alpha Kabinet Keita" userId="df6c05c6084d5f0a" providerId="Windows Live" clId="Web-{7B7A41F8-AF83-46F0-BE4A-B9F1E5155C3F}" dt="2024-09-14T02:45:10.808" v="149"/>
          <ac:spMkLst>
            <pc:docMk/>
            <pc:sldMk cId="4186228152" sldId="257"/>
            <ac:spMk id="60" creationId="{4C30E035-0509-409C-B71F-0650ACB14869}"/>
          </ac:spMkLst>
        </pc:spChg>
        <pc:picChg chg="add del">
          <ac:chgData name="Alpha Kabinet Keita" userId="df6c05c6084d5f0a" providerId="Windows Live" clId="Web-{7B7A41F8-AF83-46F0-BE4A-B9F1E5155C3F}" dt="2024-09-14T02:43:33.618" v="133"/>
          <ac:picMkLst>
            <pc:docMk/>
            <pc:sldMk cId="4186228152" sldId="257"/>
            <ac:picMk id="5" creationId="{7600FCD1-DD44-42F2-1C11-2218CE8ED1DA}"/>
          </ac:picMkLst>
        </pc:picChg>
        <pc:picChg chg="add del">
          <ac:chgData name="Alpha Kabinet Keita" userId="df6c05c6084d5f0a" providerId="Windows Live" clId="Web-{7B7A41F8-AF83-46F0-BE4A-B9F1E5155C3F}" dt="2024-09-14T02:43:41.837" v="135"/>
          <ac:picMkLst>
            <pc:docMk/>
            <pc:sldMk cId="4186228152" sldId="257"/>
            <ac:picMk id="12" creationId="{A72D06A1-BA08-4820-BBC8-B24DDB32A376}"/>
          </ac:picMkLst>
        </pc:picChg>
        <pc:picChg chg="add del">
          <ac:chgData name="Alpha Kabinet Keita" userId="df6c05c6084d5f0a" providerId="Windows Live" clId="Web-{7B7A41F8-AF83-46F0-BE4A-B9F1E5155C3F}" dt="2024-09-14T02:43:41.837" v="135"/>
          <ac:picMkLst>
            <pc:docMk/>
            <pc:sldMk cId="4186228152" sldId="257"/>
            <ac:picMk id="14" creationId="{1295E665-0408-4072-94B3-49BA5ACBCBD3}"/>
          </ac:picMkLst>
        </pc:picChg>
        <pc:picChg chg="add del">
          <ac:chgData name="Alpha Kabinet Keita" userId="df6c05c6084d5f0a" providerId="Windows Live" clId="Web-{7B7A41F8-AF83-46F0-BE4A-B9F1E5155C3F}" dt="2024-09-14T02:43:50.603" v="141"/>
          <ac:picMkLst>
            <pc:docMk/>
            <pc:sldMk cId="4186228152" sldId="257"/>
            <ac:picMk id="27" creationId="{F7C12EAC-BD05-461D-9D1F-0862BA1F4C88}"/>
          </ac:picMkLst>
        </pc:picChg>
        <pc:picChg chg="add del">
          <ac:chgData name="Alpha Kabinet Keita" userId="df6c05c6084d5f0a" providerId="Windows Live" clId="Web-{7B7A41F8-AF83-46F0-BE4A-B9F1E5155C3F}" dt="2024-09-14T02:43:50.603" v="141"/>
          <ac:picMkLst>
            <pc:docMk/>
            <pc:sldMk cId="4186228152" sldId="257"/>
            <ac:picMk id="28" creationId="{69D8DA42-2FEE-4C06-AFD6-6508150C4C71}"/>
          </ac:picMkLst>
        </pc:picChg>
        <pc:picChg chg="add mod ord">
          <ac:chgData name="Alpha Kabinet Keita" userId="df6c05c6084d5f0a" providerId="Windows Live" clId="Web-{7B7A41F8-AF83-46F0-BE4A-B9F1E5155C3F}" dt="2024-09-14T02:45:10.808" v="149"/>
          <ac:picMkLst>
            <pc:docMk/>
            <pc:sldMk cId="4186228152" sldId="257"/>
            <ac:picMk id="37" creationId="{7600FCD1-DD44-42F2-1C11-2218CE8ED1DA}"/>
          </ac:picMkLst>
        </pc:picChg>
        <pc:picChg chg="add del">
          <ac:chgData name="Alpha Kabinet Keita" userId="df6c05c6084d5f0a" providerId="Windows Live" clId="Web-{7B7A41F8-AF83-46F0-BE4A-B9F1E5155C3F}" dt="2024-09-14T02:45:06.230" v="146"/>
          <ac:picMkLst>
            <pc:docMk/>
            <pc:sldMk cId="4186228152" sldId="257"/>
            <ac:picMk id="48" creationId="{3A0AB1E0-FFE6-4D14-96E0-C0F76F64B98F}"/>
          </ac:picMkLst>
        </pc:picChg>
        <pc:picChg chg="add del">
          <ac:chgData name="Alpha Kabinet Keita" userId="df6c05c6084d5f0a" providerId="Windows Live" clId="Web-{7B7A41F8-AF83-46F0-BE4A-B9F1E5155C3F}" dt="2024-09-14T02:45:06.230" v="146"/>
          <ac:picMkLst>
            <pc:docMk/>
            <pc:sldMk cId="4186228152" sldId="257"/>
            <ac:picMk id="50" creationId="{7047E834-B9F5-403B-98C3-A4B024A6419E}"/>
          </ac:picMkLst>
        </pc:picChg>
      </pc:sldChg>
      <pc:sldChg chg="addSp delSp modSp new mod setBg">
        <pc:chgData name="Alpha Kabinet Keita" userId="df6c05c6084d5f0a" providerId="Windows Live" clId="Web-{7B7A41F8-AF83-46F0-BE4A-B9F1E5155C3F}" dt="2024-09-14T02:53:27.025" v="239" actId="1076"/>
        <pc:sldMkLst>
          <pc:docMk/>
          <pc:sldMk cId="2144617866" sldId="258"/>
        </pc:sldMkLst>
        <pc:spChg chg="mod">
          <ac:chgData name="Alpha Kabinet Keita" userId="df6c05c6084d5f0a" providerId="Windows Live" clId="Web-{7B7A41F8-AF83-46F0-BE4A-B9F1E5155C3F}" dt="2024-09-14T02:47:25.484" v="159"/>
          <ac:spMkLst>
            <pc:docMk/>
            <pc:sldMk cId="2144617866" sldId="258"/>
            <ac:spMk id="2" creationId="{90AB952E-37B7-1D47-9C5E-DB6DBDDAACB3}"/>
          </ac:spMkLst>
        </pc:spChg>
        <pc:spChg chg="mod">
          <ac:chgData name="Alpha Kabinet Keita" userId="df6c05c6084d5f0a" providerId="Windows Live" clId="Web-{7B7A41F8-AF83-46F0-BE4A-B9F1E5155C3F}" dt="2024-09-14T02:47:25.484" v="159"/>
          <ac:spMkLst>
            <pc:docMk/>
            <pc:sldMk cId="2144617866" sldId="258"/>
            <ac:spMk id="3" creationId="{D7CFAAAD-EE89-F4FA-5345-4D5EB58E227E}"/>
          </ac:spMkLst>
        </pc:spChg>
        <pc:spChg chg="add">
          <ac:chgData name="Alpha Kabinet Keita" userId="df6c05c6084d5f0a" providerId="Windows Live" clId="Web-{7B7A41F8-AF83-46F0-BE4A-B9F1E5155C3F}" dt="2024-09-14T02:47:25.484" v="159"/>
          <ac:spMkLst>
            <pc:docMk/>
            <pc:sldMk cId="2144617866" sldId="258"/>
            <ac:spMk id="8" creationId="{8651CFA9-6065-4243-AC48-858E359780B1}"/>
          </ac:spMkLst>
        </pc:spChg>
        <pc:spChg chg="add">
          <ac:chgData name="Alpha Kabinet Keita" userId="df6c05c6084d5f0a" providerId="Windows Live" clId="Web-{7B7A41F8-AF83-46F0-BE4A-B9F1E5155C3F}" dt="2024-09-14T02:47:25.484" v="159"/>
          <ac:spMkLst>
            <pc:docMk/>
            <pc:sldMk cId="2144617866" sldId="258"/>
            <ac:spMk id="10" creationId="{F8B048C4-AB77-4182-B261-2C9BE59621FF}"/>
          </ac:spMkLst>
        </pc:spChg>
        <pc:spChg chg="add">
          <ac:chgData name="Alpha Kabinet Keita" userId="df6c05c6084d5f0a" providerId="Windows Live" clId="Web-{7B7A41F8-AF83-46F0-BE4A-B9F1E5155C3F}" dt="2024-09-14T02:47:25.484" v="159"/>
          <ac:spMkLst>
            <pc:docMk/>
            <pc:sldMk cId="2144617866" sldId="258"/>
            <ac:spMk id="12" creationId="{FF180BDB-9919-4CD2-8B7C-47E82E4E34AD}"/>
          </ac:spMkLst>
        </pc:spChg>
        <pc:spChg chg="add">
          <ac:chgData name="Alpha Kabinet Keita" userId="df6c05c6084d5f0a" providerId="Windows Live" clId="Web-{7B7A41F8-AF83-46F0-BE4A-B9F1E5155C3F}" dt="2024-09-14T02:47:25.484" v="159"/>
          <ac:spMkLst>
            <pc:docMk/>
            <pc:sldMk cId="2144617866" sldId="258"/>
            <ac:spMk id="14" creationId="{EE536D7D-2324-4AE5-BFC2-627DFB147D43}"/>
          </ac:spMkLst>
        </pc:spChg>
        <pc:picChg chg="add mod">
          <ac:chgData name="Alpha Kabinet Keita" userId="df6c05c6084d5f0a" providerId="Windows Live" clId="Web-{7B7A41F8-AF83-46F0-BE4A-B9F1E5155C3F}" dt="2024-09-14T02:52:14.757" v="219" actId="1076"/>
          <ac:picMkLst>
            <pc:docMk/>
            <pc:sldMk cId="2144617866" sldId="258"/>
            <ac:picMk id="4" creationId="{732AEFFF-ACEA-35AD-92DB-C3CB50A26CD3}"/>
          </ac:picMkLst>
        </pc:picChg>
        <pc:picChg chg="add del mod">
          <ac:chgData name="Alpha Kabinet Keita" userId="df6c05c6084d5f0a" providerId="Windows Live" clId="Web-{7B7A41F8-AF83-46F0-BE4A-B9F1E5155C3F}" dt="2024-09-14T02:51:45.350" v="210"/>
          <ac:picMkLst>
            <pc:docMk/>
            <pc:sldMk cId="2144617866" sldId="258"/>
            <ac:picMk id="5" creationId="{40FBCBEF-62DC-4A84-9F70-918108EF65A0}"/>
          </ac:picMkLst>
        </pc:picChg>
        <pc:picChg chg="add mod">
          <ac:chgData name="Alpha Kabinet Keita" userId="df6c05c6084d5f0a" providerId="Windows Live" clId="Web-{7B7A41F8-AF83-46F0-BE4A-B9F1E5155C3F}" dt="2024-09-14T02:52:03.929" v="217" actId="1076"/>
          <ac:picMkLst>
            <pc:docMk/>
            <pc:sldMk cId="2144617866" sldId="258"/>
            <ac:picMk id="6" creationId="{15C9CEE2-DBD5-B66C-4078-0DE0CFB8C9D8}"/>
          </ac:picMkLst>
        </pc:picChg>
        <pc:picChg chg="add mod">
          <ac:chgData name="Alpha Kabinet Keita" userId="df6c05c6084d5f0a" providerId="Windows Live" clId="Web-{7B7A41F8-AF83-46F0-BE4A-B9F1E5155C3F}" dt="2024-09-14T02:52:17.867" v="220" actId="1076"/>
          <ac:picMkLst>
            <pc:docMk/>
            <pc:sldMk cId="2144617866" sldId="258"/>
            <ac:picMk id="7" creationId="{83C29AEF-845E-3194-0E8A-8D4597FB179C}"/>
          </ac:picMkLst>
        </pc:picChg>
        <pc:picChg chg="add del mod">
          <ac:chgData name="Alpha Kabinet Keita" userId="df6c05c6084d5f0a" providerId="Windows Live" clId="Web-{7B7A41F8-AF83-46F0-BE4A-B9F1E5155C3F}" dt="2024-09-14T02:51:47.178" v="211"/>
          <ac:picMkLst>
            <pc:docMk/>
            <pc:sldMk cId="2144617866" sldId="258"/>
            <ac:picMk id="9" creationId="{1B795A87-9DEF-6585-FAF5-9015F830216E}"/>
          </ac:picMkLst>
        </pc:picChg>
        <pc:picChg chg="add mod">
          <ac:chgData name="Alpha Kabinet Keita" userId="df6c05c6084d5f0a" providerId="Windows Live" clId="Web-{7B7A41F8-AF83-46F0-BE4A-B9F1E5155C3F}" dt="2024-09-14T02:52:07.273" v="218" actId="14100"/>
          <ac:picMkLst>
            <pc:docMk/>
            <pc:sldMk cId="2144617866" sldId="258"/>
            <ac:picMk id="11" creationId="{20A10A7E-CE88-178F-7122-ED4A943A7ACA}"/>
          </ac:picMkLst>
        </pc:picChg>
        <pc:picChg chg="add mod">
          <ac:chgData name="Alpha Kabinet Keita" userId="df6c05c6084d5f0a" providerId="Windows Live" clId="Web-{7B7A41F8-AF83-46F0-BE4A-B9F1E5155C3F}" dt="2024-09-14T02:53:14.665" v="236" actId="14100"/>
          <ac:picMkLst>
            <pc:docMk/>
            <pc:sldMk cId="2144617866" sldId="258"/>
            <ac:picMk id="13" creationId="{7D0A4A31-3650-5C78-5D68-9A7C972A5CA8}"/>
          </ac:picMkLst>
        </pc:picChg>
        <pc:picChg chg="add del mod">
          <ac:chgData name="Alpha Kabinet Keita" userId="df6c05c6084d5f0a" providerId="Windows Live" clId="Web-{7B7A41F8-AF83-46F0-BE4A-B9F1E5155C3F}" dt="2024-09-14T02:51:07.396" v="198"/>
          <ac:picMkLst>
            <pc:docMk/>
            <pc:sldMk cId="2144617866" sldId="258"/>
            <ac:picMk id="15" creationId="{9A668AF4-C4BA-E435-A89F-D37F9367B452}"/>
          </ac:picMkLst>
        </pc:picChg>
        <pc:picChg chg="add mod">
          <ac:chgData name="Alpha Kabinet Keita" userId="df6c05c6084d5f0a" providerId="Windows Live" clId="Web-{7B7A41F8-AF83-46F0-BE4A-B9F1E5155C3F}" dt="2024-09-14T02:52:40.289" v="226" actId="1076"/>
          <ac:picMkLst>
            <pc:docMk/>
            <pc:sldMk cId="2144617866" sldId="258"/>
            <ac:picMk id="16" creationId="{4E348774-79CA-40FB-D977-4B95F26C9E97}"/>
          </ac:picMkLst>
        </pc:picChg>
        <pc:picChg chg="add mod">
          <ac:chgData name="Alpha Kabinet Keita" userId="df6c05c6084d5f0a" providerId="Windows Live" clId="Web-{7B7A41F8-AF83-46F0-BE4A-B9F1E5155C3F}" dt="2024-09-14T02:52:29.492" v="223" actId="1076"/>
          <ac:picMkLst>
            <pc:docMk/>
            <pc:sldMk cId="2144617866" sldId="258"/>
            <ac:picMk id="17" creationId="{0C2BF65B-16CD-BC79-B0DE-7554791D27E5}"/>
          </ac:picMkLst>
        </pc:picChg>
        <pc:picChg chg="add mod">
          <ac:chgData name="Alpha Kabinet Keita" userId="df6c05c6084d5f0a" providerId="Windows Live" clId="Web-{7B7A41F8-AF83-46F0-BE4A-B9F1E5155C3F}" dt="2024-09-14T02:52:26.320" v="222" actId="14100"/>
          <ac:picMkLst>
            <pc:docMk/>
            <pc:sldMk cId="2144617866" sldId="258"/>
            <ac:picMk id="18" creationId="{ADDA1CD0-D396-B674-0592-9BCF578C37F9}"/>
          </ac:picMkLst>
        </pc:picChg>
        <pc:picChg chg="add mod">
          <ac:chgData name="Alpha Kabinet Keita" userId="df6c05c6084d5f0a" providerId="Windows Live" clId="Web-{7B7A41F8-AF83-46F0-BE4A-B9F1E5155C3F}" dt="2024-09-14T02:53:09.227" v="234" actId="1076"/>
          <ac:picMkLst>
            <pc:docMk/>
            <pc:sldMk cId="2144617866" sldId="258"/>
            <ac:picMk id="19" creationId="{18E9B667-05B4-5ABF-43EF-8BE5E6FDA4F6}"/>
          </ac:picMkLst>
        </pc:picChg>
        <pc:picChg chg="add mod">
          <ac:chgData name="Alpha Kabinet Keita" userId="df6c05c6084d5f0a" providerId="Windows Live" clId="Web-{7B7A41F8-AF83-46F0-BE4A-B9F1E5155C3F}" dt="2024-09-14T02:52:58.399" v="230" actId="1076"/>
          <ac:picMkLst>
            <pc:docMk/>
            <pc:sldMk cId="2144617866" sldId="258"/>
            <ac:picMk id="20" creationId="{20A7D626-BF66-7988-5C7B-FC6BF3D16421}"/>
          </ac:picMkLst>
        </pc:picChg>
        <pc:picChg chg="add mod">
          <ac:chgData name="Alpha Kabinet Keita" userId="df6c05c6084d5f0a" providerId="Windows Live" clId="Web-{7B7A41F8-AF83-46F0-BE4A-B9F1E5155C3F}" dt="2024-09-14T02:53:27.025" v="239" actId="1076"/>
          <ac:picMkLst>
            <pc:docMk/>
            <pc:sldMk cId="2144617866" sldId="258"/>
            <ac:picMk id="21" creationId="{9AA53B5B-61BB-15EB-6BE7-35C117B176DB}"/>
          </ac:picMkLst>
        </pc:picChg>
        <pc:picChg chg="add mod">
          <ac:chgData name="Alpha Kabinet Keita" userId="df6c05c6084d5f0a" providerId="Windows Live" clId="Web-{7B7A41F8-AF83-46F0-BE4A-B9F1E5155C3F}" dt="2024-09-14T02:53:16.946" v="237" actId="1076"/>
          <ac:picMkLst>
            <pc:docMk/>
            <pc:sldMk cId="2144617866" sldId="258"/>
            <ac:picMk id="22" creationId="{5C13015E-A84B-BB8F-CDFD-26C8465694F6}"/>
          </ac:picMkLst>
        </pc:picChg>
        <pc:picChg chg="add del mod">
          <ac:chgData name="Alpha Kabinet Keita" userId="df6c05c6084d5f0a" providerId="Windows Live" clId="Web-{7B7A41F8-AF83-46F0-BE4A-B9F1E5155C3F}" dt="2024-09-14T02:51:16.912" v="201"/>
          <ac:picMkLst>
            <pc:docMk/>
            <pc:sldMk cId="2144617866" sldId="258"/>
            <ac:picMk id="23" creationId="{CCF2E5AF-6866-B6D2-542F-B5AD99259BDB}"/>
          </ac:picMkLst>
        </pc:picChg>
      </pc:sldChg>
      <pc:sldChg chg="addSp delSp modSp new mod setBg">
        <pc:chgData name="Alpha Kabinet Keita" userId="df6c05c6084d5f0a" providerId="Windows Live" clId="Web-{7B7A41F8-AF83-46F0-BE4A-B9F1E5155C3F}" dt="2024-09-14T03:10:52.851" v="389" actId="1076"/>
        <pc:sldMkLst>
          <pc:docMk/>
          <pc:sldMk cId="2442901339" sldId="259"/>
        </pc:sldMkLst>
        <pc:spChg chg="mod">
          <ac:chgData name="Alpha Kabinet Keita" userId="df6c05c6084d5f0a" providerId="Windows Live" clId="Web-{7B7A41F8-AF83-46F0-BE4A-B9F1E5155C3F}" dt="2024-09-14T03:07:45.892" v="380" actId="20577"/>
          <ac:spMkLst>
            <pc:docMk/>
            <pc:sldMk cId="2442901339" sldId="259"/>
            <ac:spMk id="2" creationId="{D5FD04F2-7880-A55B-780E-5B28A66E71E3}"/>
          </ac:spMkLst>
        </pc:spChg>
        <pc:spChg chg="mod">
          <ac:chgData name="Alpha Kabinet Keita" userId="df6c05c6084d5f0a" providerId="Windows Live" clId="Web-{7B7A41F8-AF83-46F0-BE4A-B9F1E5155C3F}" dt="2024-09-14T03:07:21.751" v="378" actId="20577"/>
          <ac:spMkLst>
            <pc:docMk/>
            <pc:sldMk cId="2442901339" sldId="259"/>
            <ac:spMk id="3" creationId="{A0B37513-5E85-4EC2-0FA6-FAD143A59506}"/>
          </ac:spMkLst>
        </pc:spChg>
        <pc:spChg chg="add del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8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10" creationId="{37962AE0-6A1C-4B76-9D52-10E5E6D7D3BB}"/>
          </ac:spMkLst>
        </pc:spChg>
        <pc:spChg chg="add del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12" creationId="{111EAB55-6361-4D2E-B9A0-72953AB11CA6}"/>
          </ac:spMkLst>
        </pc:spChg>
        <pc:spChg chg="add del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14" creationId="{E2584305-C834-4AD0-AC2F-60906D91C052}"/>
          </ac:spMkLst>
        </pc:spChg>
        <pc:spChg chg="add del">
          <ac:chgData name="Alpha Kabinet Keita" userId="df6c05c6084d5f0a" providerId="Windows Live" clId="Web-{7B7A41F8-AF83-46F0-BE4A-B9F1E5155C3F}" dt="2024-09-14T03:00:18.802" v="263"/>
          <ac:spMkLst>
            <pc:docMk/>
            <pc:sldMk cId="2442901339" sldId="259"/>
            <ac:spMk id="19" creationId="{4AB8125F-0FD8-48CD-9F43-73E5494EA774}"/>
          </ac:spMkLst>
        </pc:spChg>
        <pc:spChg chg="add del">
          <ac:chgData name="Alpha Kabinet Keita" userId="df6c05c6084d5f0a" providerId="Windows Live" clId="Web-{7B7A41F8-AF83-46F0-BE4A-B9F1E5155C3F}" dt="2024-09-14T03:00:18.802" v="263"/>
          <ac:spMkLst>
            <pc:docMk/>
            <pc:sldMk cId="2442901339" sldId="259"/>
            <ac:spMk id="21" creationId="{0019DD6C-5899-4C07-864B-EB0A7D104ACF}"/>
          </ac:spMkLst>
        </pc:spChg>
        <pc:spChg chg="add del">
          <ac:chgData name="Alpha Kabinet Keita" userId="df6c05c6084d5f0a" providerId="Windows Live" clId="Web-{7B7A41F8-AF83-46F0-BE4A-B9F1E5155C3F}" dt="2024-09-14T03:00:18.802" v="263"/>
          <ac:spMkLst>
            <pc:docMk/>
            <pc:sldMk cId="2442901339" sldId="259"/>
            <ac:spMk id="23" creationId="{EBDFFBC1-15BD-428E-B8AF-ECF5D1B76DEB}"/>
          </ac:spMkLst>
        </pc:spChg>
        <pc:spChg chg="add del">
          <ac:chgData name="Alpha Kabinet Keita" userId="df6c05c6084d5f0a" providerId="Windows Live" clId="Web-{7B7A41F8-AF83-46F0-BE4A-B9F1E5155C3F}" dt="2024-09-14T03:00:18.802" v="263"/>
          <ac:spMkLst>
            <pc:docMk/>
            <pc:sldMk cId="2442901339" sldId="259"/>
            <ac:spMk id="25" creationId="{EBFB3075-0323-4EB0-B1A5-776A0E709CEF}"/>
          </ac:spMkLst>
        </pc:spChg>
        <pc:spChg chg="add del">
          <ac:chgData name="Alpha Kabinet Keita" userId="df6c05c6084d5f0a" providerId="Windows Live" clId="Web-{7B7A41F8-AF83-46F0-BE4A-B9F1E5155C3F}" dt="2024-09-14T03:00:23.708" v="265"/>
          <ac:spMkLst>
            <pc:docMk/>
            <pc:sldMk cId="2442901339" sldId="259"/>
            <ac:spMk id="27" creationId="{4AB8125F-0FD8-48CD-9F43-73E5494EA774}"/>
          </ac:spMkLst>
        </pc:spChg>
        <pc:spChg chg="add del">
          <ac:chgData name="Alpha Kabinet Keita" userId="df6c05c6084d5f0a" providerId="Windows Live" clId="Web-{7B7A41F8-AF83-46F0-BE4A-B9F1E5155C3F}" dt="2024-09-14T03:00:23.708" v="265"/>
          <ac:spMkLst>
            <pc:docMk/>
            <pc:sldMk cId="2442901339" sldId="259"/>
            <ac:spMk id="28" creationId="{0019DD6C-5899-4C07-864B-EB0A7D104ACF}"/>
          </ac:spMkLst>
        </pc:spChg>
        <pc:spChg chg="add del">
          <ac:chgData name="Alpha Kabinet Keita" userId="df6c05c6084d5f0a" providerId="Windows Live" clId="Web-{7B7A41F8-AF83-46F0-BE4A-B9F1E5155C3F}" dt="2024-09-14T03:00:23.708" v="265"/>
          <ac:spMkLst>
            <pc:docMk/>
            <pc:sldMk cId="2442901339" sldId="259"/>
            <ac:spMk id="29" creationId="{EBDFFBC1-15BD-428E-B8AF-ECF5D1B76DEB}"/>
          </ac:spMkLst>
        </pc:spChg>
        <pc:spChg chg="add del">
          <ac:chgData name="Alpha Kabinet Keita" userId="df6c05c6084d5f0a" providerId="Windows Live" clId="Web-{7B7A41F8-AF83-46F0-BE4A-B9F1E5155C3F}" dt="2024-09-14T03:00:23.708" v="265"/>
          <ac:spMkLst>
            <pc:docMk/>
            <pc:sldMk cId="2442901339" sldId="259"/>
            <ac:spMk id="30" creationId="{EBFB3075-0323-4EB0-B1A5-776A0E709CEF}"/>
          </ac:spMkLst>
        </pc:spChg>
        <pc:spChg chg="add del">
          <ac:chgData name="Alpha Kabinet Keita" userId="df6c05c6084d5f0a" providerId="Windows Live" clId="Web-{7B7A41F8-AF83-46F0-BE4A-B9F1E5155C3F}" dt="2024-09-14T03:00:28.428" v="267"/>
          <ac:spMkLst>
            <pc:docMk/>
            <pc:sldMk cId="2442901339" sldId="259"/>
            <ac:spMk id="32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3:00:28.428" v="267"/>
          <ac:spMkLst>
            <pc:docMk/>
            <pc:sldMk cId="2442901339" sldId="259"/>
            <ac:spMk id="33" creationId="{FBC8BBE5-981E-4B0B-9654-32B5668BFF31}"/>
          </ac:spMkLst>
        </pc:spChg>
        <pc:spChg chg="add del">
          <ac:chgData name="Alpha Kabinet Keita" userId="df6c05c6084d5f0a" providerId="Windows Live" clId="Web-{7B7A41F8-AF83-46F0-BE4A-B9F1E5155C3F}" dt="2024-09-14T03:00:28.428" v="267"/>
          <ac:spMkLst>
            <pc:docMk/>
            <pc:sldMk cId="2442901339" sldId="259"/>
            <ac:spMk id="34" creationId="{094C9708-F6A4-4956-B261-A4A2C4DFEBF7}"/>
          </ac:spMkLst>
        </pc:spChg>
        <pc:spChg chg="add del">
          <ac:chgData name="Alpha Kabinet Keita" userId="df6c05c6084d5f0a" providerId="Windows Live" clId="Web-{7B7A41F8-AF83-46F0-BE4A-B9F1E5155C3F}" dt="2024-09-14T03:00:28.428" v="267"/>
          <ac:spMkLst>
            <pc:docMk/>
            <pc:sldMk cId="2442901339" sldId="259"/>
            <ac:spMk id="35" creationId="{592DB257-3E16-4A3C-9E28-4682828127AD}"/>
          </ac:spMkLst>
        </pc:spChg>
        <pc:spChg chg="add del">
          <ac:chgData name="Alpha Kabinet Keita" userId="df6c05c6084d5f0a" providerId="Windows Live" clId="Web-{7B7A41F8-AF83-46F0-BE4A-B9F1E5155C3F}" dt="2024-09-14T03:00:28.428" v="267"/>
          <ac:spMkLst>
            <pc:docMk/>
            <pc:sldMk cId="2442901339" sldId="259"/>
            <ac:spMk id="36" creationId="{487685E6-1160-459B-8C70-301404C06C23}"/>
          </ac:spMkLst>
        </pc:spChg>
        <pc:spChg chg="add del">
          <ac:chgData name="Alpha Kabinet Keita" userId="df6c05c6084d5f0a" providerId="Windows Live" clId="Web-{7B7A41F8-AF83-46F0-BE4A-B9F1E5155C3F}" dt="2024-09-14T03:00:38.990" v="269"/>
          <ac:spMkLst>
            <pc:docMk/>
            <pc:sldMk cId="2442901339" sldId="259"/>
            <ac:spMk id="38" creationId="{8651CFA9-6065-4243-AC48-858E359780B1}"/>
          </ac:spMkLst>
        </pc:spChg>
        <pc:spChg chg="add del">
          <ac:chgData name="Alpha Kabinet Keita" userId="df6c05c6084d5f0a" providerId="Windows Live" clId="Web-{7B7A41F8-AF83-46F0-BE4A-B9F1E5155C3F}" dt="2024-09-14T03:00:38.990" v="269"/>
          <ac:spMkLst>
            <pc:docMk/>
            <pc:sldMk cId="2442901339" sldId="259"/>
            <ac:spMk id="39" creationId="{5A8C81AE-8F0D-49F3-9FB4-334B0DCDF195}"/>
          </ac:spMkLst>
        </pc:spChg>
        <pc:spChg chg="add del">
          <ac:chgData name="Alpha Kabinet Keita" userId="df6c05c6084d5f0a" providerId="Windows Live" clId="Web-{7B7A41F8-AF83-46F0-BE4A-B9F1E5155C3F}" dt="2024-09-14T03:00:38.990" v="269"/>
          <ac:spMkLst>
            <pc:docMk/>
            <pc:sldMk cId="2442901339" sldId="259"/>
            <ac:spMk id="40" creationId="{9390E0EC-2D76-4D83-A9EE-B610858BB840}"/>
          </ac:spMkLst>
        </pc:spChg>
        <pc:spChg chg="add del">
          <ac:chgData name="Alpha Kabinet Keita" userId="df6c05c6084d5f0a" providerId="Windows Live" clId="Web-{7B7A41F8-AF83-46F0-BE4A-B9F1E5155C3F}" dt="2024-09-14T03:00:38.990" v="269"/>
          <ac:spMkLst>
            <pc:docMk/>
            <pc:sldMk cId="2442901339" sldId="259"/>
            <ac:spMk id="41" creationId="{EC903544-48D2-4493-9093-E4648C9DE94E}"/>
          </ac:spMkLst>
        </pc:spChg>
        <pc:spChg chg="add del">
          <ac:chgData name="Alpha Kabinet Keita" userId="df6c05c6084d5f0a" providerId="Windows Live" clId="Web-{7B7A41F8-AF83-46F0-BE4A-B9F1E5155C3F}" dt="2024-09-14T03:00:52.428" v="271"/>
          <ac:spMkLst>
            <pc:docMk/>
            <pc:sldMk cId="2442901339" sldId="259"/>
            <ac:spMk id="43" creationId="{4AB8125F-0FD8-48CD-9F43-73E5494EA774}"/>
          </ac:spMkLst>
        </pc:spChg>
        <pc:spChg chg="add del">
          <ac:chgData name="Alpha Kabinet Keita" userId="df6c05c6084d5f0a" providerId="Windows Live" clId="Web-{7B7A41F8-AF83-46F0-BE4A-B9F1E5155C3F}" dt="2024-09-14T03:00:52.428" v="271"/>
          <ac:spMkLst>
            <pc:docMk/>
            <pc:sldMk cId="2442901339" sldId="259"/>
            <ac:spMk id="44" creationId="{0019DD6C-5899-4C07-864B-EB0A7D104ACF}"/>
          </ac:spMkLst>
        </pc:spChg>
        <pc:spChg chg="add del">
          <ac:chgData name="Alpha Kabinet Keita" userId="df6c05c6084d5f0a" providerId="Windows Live" clId="Web-{7B7A41F8-AF83-46F0-BE4A-B9F1E5155C3F}" dt="2024-09-14T03:00:52.428" v="271"/>
          <ac:spMkLst>
            <pc:docMk/>
            <pc:sldMk cId="2442901339" sldId="259"/>
            <ac:spMk id="45" creationId="{EBDFFBC1-15BD-428E-B8AF-ECF5D1B76DEB}"/>
          </ac:spMkLst>
        </pc:spChg>
        <pc:spChg chg="add del">
          <ac:chgData name="Alpha Kabinet Keita" userId="df6c05c6084d5f0a" providerId="Windows Live" clId="Web-{7B7A41F8-AF83-46F0-BE4A-B9F1E5155C3F}" dt="2024-09-14T03:00:52.428" v="271"/>
          <ac:spMkLst>
            <pc:docMk/>
            <pc:sldMk cId="2442901339" sldId="259"/>
            <ac:spMk id="46" creationId="{EBFB3075-0323-4EB0-B1A5-776A0E709CEF}"/>
          </ac:spMkLst>
        </pc:spChg>
        <pc:spChg chg="add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48" creationId="{8651CFA9-6065-4243-AC48-858E359780B1}"/>
          </ac:spMkLst>
        </pc:spChg>
        <pc:spChg chg="add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49" creationId="{592DB257-3E16-4A3C-9E28-4682828127AD}"/>
          </ac:spMkLst>
        </pc:spChg>
        <pc:spChg chg="add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50" creationId="{6CE64648-E5BF-4184-AF04-5325D5D9E0E5}"/>
          </ac:spMkLst>
        </pc:spChg>
        <pc:spChg chg="add">
          <ac:chgData name="Alpha Kabinet Keita" userId="df6c05c6084d5f0a" providerId="Windows Live" clId="Web-{7B7A41F8-AF83-46F0-BE4A-B9F1E5155C3F}" dt="2024-09-14T03:00:52.475" v="272"/>
          <ac:spMkLst>
            <pc:docMk/>
            <pc:sldMk cId="2442901339" sldId="259"/>
            <ac:spMk id="51" creationId="{2B89DF47-7F4F-4EFF-B791-FD95AE360311}"/>
          </ac:spMkLst>
        </pc:spChg>
        <pc:graphicFrameChg chg="add mod modGraphic">
          <ac:chgData name="Alpha Kabinet Keita" userId="df6c05c6084d5f0a" providerId="Windows Live" clId="Web-{7B7A41F8-AF83-46F0-BE4A-B9F1E5155C3F}" dt="2024-09-14T03:10:52.851" v="389" actId="1076"/>
          <ac:graphicFrameMkLst>
            <pc:docMk/>
            <pc:sldMk cId="2442901339" sldId="259"/>
            <ac:graphicFrameMk id="4" creationId="{B8C3992D-F7E8-36D8-3F67-D0BCBF4703B6}"/>
          </ac:graphicFrameMkLst>
        </pc:graphicFrameChg>
      </pc:sldChg>
      <pc:sldChg chg="modSp new">
        <pc:chgData name="Alpha Kabinet Keita" userId="df6c05c6084d5f0a" providerId="Windows Live" clId="Web-{7B7A41F8-AF83-46F0-BE4A-B9F1E5155C3F}" dt="2024-09-14T03:11:21.383" v="393" actId="20577"/>
        <pc:sldMkLst>
          <pc:docMk/>
          <pc:sldMk cId="3230815675" sldId="260"/>
        </pc:sldMkLst>
        <pc:spChg chg="mod">
          <ac:chgData name="Alpha Kabinet Keita" userId="df6c05c6084d5f0a" providerId="Windows Live" clId="Web-{7B7A41F8-AF83-46F0-BE4A-B9F1E5155C3F}" dt="2024-09-14T03:11:21.383" v="393" actId="20577"/>
          <ac:spMkLst>
            <pc:docMk/>
            <pc:sldMk cId="3230815675" sldId="260"/>
            <ac:spMk id="2" creationId="{0DEF58FD-0451-F660-F997-1FF29FC5794E}"/>
          </ac:spMkLst>
        </pc:spChg>
      </pc:sldChg>
      <pc:sldMasterChg chg="add del addSldLayout delSldLayout">
        <pc:chgData name="Alpha Kabinet Keita" userId="df6c05c6084d5f0a" providerId="Windows Live" clId="Web-{7B7A41F8-AF83-46F0-BE4A-B9F1E5155C3F}" dt="2024-09-14T01:48:14.483" v="12"/>
        <pc:sldMasterMkLst>
          <pc:docMk/>
          <pc:sldMasterMk cId="2460954070" sldId="2147483660"/>
        </pc:sldMasterMkLst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Alpha Kabinet Keita" userId="df6c05c6084d5f0a" providerId="Windows Live" clId="Web-{7B7A41F8-AF83-46F0-BE4A-B9F1E5155C3F}" dt="2024-09-14T01:48:14.483" v="12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replId addSldLayout delSldLayout">
        <pc:chgData name="Alpha Kabinet Keita" userId="df6c05c6084d5f0a" providerId="Windows Live" clId="Web-{7B7A41F8-AF83-46F0-BE4A-B9F1E5155C3F}" dt="2024-09-14T01:48:10.733" v="9"/>
        <pc:sldMasterMkLst>
          <pc:docMk/>
          <pc:sldMasterMk cId="492616609" sldId="2147483672"/>
        </pc:sldMasterMkLst>
        <pc:sldLayoutChg chg="add del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192655685" sldId="2147483673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2961192265" sldId="2147483674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949141942" sldId="2147483675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3054103057" sldId="2147483676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4087336556" sldId="2147483677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877948923" sldId="2147483678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2317887300" sldId="2147483679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4228122280" sldId="2147483680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729119314" sldId="2147483681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589162314" sldId="2147483682"/>
          </pc:sldLayoutMkLst>
        </pc:sldLayoutChg>
        <pc:sldLayoutChg chg="add del replId">
          <pc:chgData name="Alpha Kabinet Keita" userId="df6c05c6084d5f0a" providerId="Windows Live" clId="Web-{7B7A41F8-AF83-46F0-BE4A-B9F1E5155C3F}" dt="2024-09-14T01:48:10.733" v="9"/>
          <pc:sldLayoutMkLst>
            <pc:docMk/>
            <pc:sldMasterMk cId="492616609" sldId="2147483672"/>
            <pc:sldLayoutMk cId="3759303813" sldId="2147483683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1:45:17.712" v="1"/>
        <pc:sldMasterMkLst>
          <pc:docMk/>
          <pc:sldMasterMk cId="3535004928" sldId="2147483685"/>
        </pc:sldMasterMkLst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3521849257" sldId="2147483674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3086400659" sldId="2147483675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566462381" sldId="2147483676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855456753" sldId="2147483677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548070910" sldId="2147483678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261777704" sldId="2147483679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3162919054" sldId="2147483680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35151805" sldId="2147483681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3602499426" sldId="2147483682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1902419375" sldId="2147483683"/>
          </pc:sldLayoutMkLst>
        </pc:sldLayoutChg>
        <pc:sldLayoutChg chg="add del">
          <pc:chgData name="Alpha Kabinet Keita" userId="df6c05c6084d5f0a" providerId="Windows Live" clId="Web-{7B7A41F8-AF83-46F0-BE4A-B9F1E5155C3F}" dt="2024-09-14T01:45:17.712" v="1"/>
          <pc:sldLayoutMkLst>
            <pc:docMk/>
            <pc:sldMasterMk cId="3535004928" sldId="2147483685"/>
            <pc:sldLayoutMk cId="2720822741" sldId="2147483684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1:45:29.993" v="3"/>
        <pc:sldMasterMkLst>
          <pc:docMk/>
          <pc:sldMasterMk cId="230783317" sldId="2147483698"/>
        </pc:sldMasterMkLst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3769231864" sldId="2147483687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1196977723" sldId="2147483688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147352896" sldId="2147483689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673831468" sldId="2147483690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2074820376" sldId="2147483691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523103534" sldId="2147483692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833914392" sldId="2147483693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1647733474" sldId="2147483694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1979529932" sldId="2147483695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3954515671" sldId="2147483696"/>
          </pc:sldLayoutMkLst>
        </pc:sldLayoutChg>
        <pc:sldLayoutChg chg="add del">
          <pc:chgData name="Alpha Kabinet Keita" userId="df6c05c6084d5f0a" providerId="Windows Live" clId="Web-{7B7A41F8-AF83-46F0-BE4A-B9F1E5155C3F}" dt="2024-09-14T01:45:29.993" v="3"/>
          <pc:sldLayoutMkLst>
            <pc:docMk/>
            <pc:sldMasterMk cId="230783317" sldId="2147483698"/>
            <pc:sldLayoutMk cId="3929965621" sldId="2147483697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1:47:38.513" v="7"/>
        <pc:sldMasterMkLst>
          <pc:docMk/>
          <pc:sldMasterMk cId="3953887968" sldId="2147483698"/>
        </pc:sldMasterMkLst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3739547298" sldId="2147483687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1186061833" sldId="2147483688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3914454730" sldId="2147483689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3432759560" sldId="2147483690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3441371101" sldId="2147483691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87319475" sldId="2147483692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3639427901" sldId="2147483693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1146599769" sldId="2147483694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1535105105" sldId="2147483695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268186963" sldId="2147483696"/>
          </pc:sldLayoutMkLst>
        </pc:sldLayoutChg>
        <pc:sldLayoutChg chg="add del">
          <pc:chgData name="Alpha Kabinet Keita" userId="df6c05c6084d5f0a" providerId="Windows Live" clId="Web-{7B7A41F8-AF83-46F0-BE4A-B9F1E5155C3F}" dt="2024-09-14T01:47:38.513" v="7"/>
          <pc:sldLayoutMkLst>
            <pc:docMk/>
            <pc:sldMasterMk cId="3953887968" sldId="2147483698"/>
            <pc:sldLayoutMk cId="4165577217" sldId="2147483697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1:46:03.573" v="5"/>
        <pc:sldMasterMkLst>
          <pc:docMk/>
          <pc:sldMasterMk cId="2486697585" sldId="2147483711"/>
        </pc:sldMasterMkLst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2266491355" sldId="2147483700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27445437" sldId="2147483701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991672514" sldId="2147483702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2872428282" sldId="2147483703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3806583557" sldId="2147483704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2569624819" sldId="2147483705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1840684816" sldId="2147483706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4157044177" sldId="2147483707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495432776" sldId="2147483708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413549980" sldId="2147483709"/>
          </pc:sldLayoutMkLst>
        </pc:sldLayoutChg>
        <pc:sldLayoutChg chg="add del">
          <pc:chgData name="Alpha Kabinet Keita" userId="df6c05c6084d5f0a" providerId="Windows Live" clId="Web-{7B7A41F8-AF83-46F0-BE4A-B9F1E5155C3F}" dt="2024-09-14T01:46:03.573" v="5"/>
          <pc:sldLayoutMkLst>
            <pc:docMk/>
            <pc:sldMasterMk cId="2486697585" sldId="2147483711"/>
            <pc:sldLayoutMk cId="2315085804" sldId="2147483710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1:48:14.437" v="11"/>
        <pc:sldMasterMkLst>
          <pc:docMk/>
          <pc:sldMasterMk cId="4045875568" sldId="2147483737"/>
        </pc:sldMasterMkLst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1856910934" sldId="2147483726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3033020239" sldId="2147483727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1201309522" sldId="2147483728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2374227497" sldId="2147483729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2792541100" sldId="2147483730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3361610994" sldId="2147483731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1390048920" sldId="2147483732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741596733" sldId="2147483733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3674573868" sldId="2147483734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1642626319" sldId="2147483735"/>
          </pc:sldLayoutMkLst>
        </pc:sldLayoutChg>
        <pc:sldLayoutChg chg="add del">
          <pc:chgData name="Alpha Kabinet Keita" userId="df6c05c6084d5f0a" providerId="Windows Live" clId="Web-{7B7A41F8-AF83-46F0-BE4A-B9F1E5155C3F}" dt="2024-09-14T01:48:14.437" v="11"/>
          <pc:sldLayoutMkLst>
            <pc:docMk/>
            <pc:sldMasterMk cId="4045875568" sldId="2147483737"/>
            <pc:sldLayoutMk cId="2995102371" sldId="2147483736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3:30.569" v="48"/>
        <pc:sldMasterMkLst>
          <pc:docMk/>
          <pc:sldMasterMk cId="2698856687" sldId="2147483763"/>
        </pc:sldMasterMkLst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2471833184" sldId="2147483752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3932836530" sldId="2147483753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2969908389" sldId="2147483754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3016468477" sldId="2147483755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585218559" sldId="2147483756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3114132757" sldId="2147483757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25414610" sldId="2147483758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156377334" sldId="2147483759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978900014" sldId="2147483760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510321027" sldId="2147483761"/>
          </pc:sldLayoutMkLst>
        </pc:sldLayoutChg>
        <pc:sldLayoutChg chg="add del">
          <pc:chgData name="Alpha Kabinet Keita" userId="df6c05c6084d5f0a" providerId="Windows Live" clId="Web-{7B7A41F8-AF83-46F0-BE4A-B9F1E5155C3F}" dt="2024-09-14T02:33:30.569" v="48"/>
          <pc:sldLayoutMkLst>
            <pc:docMk/>
            <pc:sldMasterMk cId="2698856687" sldId="2147483763"/>
            <pc:sldLayoutMk cId="3463582512" sldId="2147483762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1:22.597" v="23"/>
        <pc:sldMasterMkLst>
          <pc:docMk/>
          <pc:sldMasterMk cId="2275198189" sldId="2147483764"/>
        </pc:sldMasterMkLst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3363920220" sldId="2147483765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264063898" sldId="2147483766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1533921245" sldId="2147483767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1216243157" sldId="2147483768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3490037182" sldId="2147483769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3727872980" sldId="2147483770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843777042" sldId="2147483771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3313563566" sldId="2147483772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2254696798" sldId="2147483773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3835429561" sldId="2147483774"/>
          </pc:sldLayoutMkLst>
        </pc:sldLayoutChg>
        <pc:sldLayoutChg chg="add del">
          <pc:chgData name="Alpha Kabinet Keita" userId="df6c05c6084d5f0a" providerId="Windows Live" clId="Web-{7B7A41F8-AF83-46F0-BE4A-B9F1E5155C3F}" dt="2024-09-14T02:31:22.597" v="23"/>
          <pc:sldLayoutMkLst>
            <pc:docMk/>
            <pc:sldMasterMk cId="2275198189" sldId="2147483764"/>
            <pc:sldLayoutMk cId="3582968126" sldId="2147483775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36.646" v="29"/>
        <pc:sldMasterMkLst>
          <pc:docMk/>
          <pc:sldMasterMk cId="2617253833" sldId="2147483764"/>
        </pc:sldMasterMkLst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1282887353" sldId="2147483765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2432910470" sldId="2147483766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2797678926" sldId="2147483767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2784999639" sldId="2147483768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1585117838" sldId="2147483769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182381323" sldId="2147483770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1827849756" sldId="2147483771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392356470" sldId="2147483772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3268365923" sldId="2147483773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493048548" sldId="2147483774"/>
          </pc:sldLayoutMkLst>
        </pc:sldLayoutChg>
        <pc:sldLayoutChg chg="add del">
          <pc:chgData name="Alpha Kabinet Keita" userId="df6c05c6084d5f0a" providerId="Windows Live" clId="Web-{7B7A41F8-AF83-46F0-BE4A-B9F1E5155C3F}" dt="2024-09-14T02:32:36.646" v="29"/>
          <pc:sldLayoutMkLst>
            <pc:docMk/>
            <pc:sldMasterMk cId="2617253833" sldId="2147483764"/>
            <pc:sldLayoutMk cId="763825471" sldId="2147483775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3:09.209" v="43"/>
        <pc:sldMasterMkLst>
          <pc:docMk/>
          <pc:sldMasterMk cId="2614188996" sldId="2147483787"/>
        </pc:sldMasterMkLst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4019861721" sldId="2147483776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1009349078" sldId="2147483777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17924335" sldId="2147483778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1674664497" sldId="2147483779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4257122589" sldId="2147483780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3310203578" sldId="2147483781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595021180" sldId="2147483782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4075294836" sldId="2147483783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2746883243" sldId="2147483784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3253273835" sldId="2147483785"/>
          </pc:sldLayoutMkLst>
        </pc:sldLayoutChg>
        <pc:sldLayoutChg chg="add del">
          <pc:chgData name="Alpha Kabinet Keita" userId="df6c05c6084d5f0a" providerId="Windows Live" clId="Web-{7B7A41F8-AF83-46F0-BE4A-B9F1E5155C3F}" dt="2024-09-14T02:33:09.209" v="43"/>
          <pc:sldLayoutMkLst>
            <pc:docMk/>
            <pc:sldMasterMk cId="2614188996" sldId="2147483787"/>
            <pc:sldLayoutMk cId="263806711" sldId="2147483786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4:19.586" v="66"/>
        <pc:sldMasterMkLst>
          <pc:docMk/>
          <pc:sldMasterMk cId="3316053765" sldId="2147483787"/>
        </pc:sldMasterMkLst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3599206034" sldId="2147483776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4271749900" sldId="2147483777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781009946" sldId="2147483778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3773977897" sldId="2147483779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3156632020" sldId="2147483780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1648715758" sldId="2147483781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3403165169" sldId="2147483782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947527581" sldId="2147483783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698552265" sldId="2147483784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1694061935" sldId="2147483785"/>
          </pc:sldLayoutMkLst>
        </pc:sldLayoutChg>
        <pc:sldLayoutChg chg="add del">
          <pc:chgData name="Alpha Kabinet Keita" userId="df6c05c6084d5f0a" providerId="Windows Live" clId="Web-{7B7A41F8-AF83-46F0-BE4A-B9F1E5155C3F}" dt="2024-09-14T02:34:19.586" v="66"/>
          <pc:sldLayoutMkLst>
            <pc:docMk/>
            <pc:sldMasterMk cId="3316053765" sldId="2147483787"/>
            <pc:sldLayoutMk cId="741941859" sldId="2147483786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52.756" v="37"/>
        <pc:sldMasterMkLst>
          <pc:docMk/>
          <pc:sldMasterMk cId="3796349328" sldId="2147483787"/>
        </pc:sldMasterMkLst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246291965" sldId="2147483776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533277823" sldId="2147483777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1589411592" sldId="2147483778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3734659245" sldId="2147483779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148821701" sldId="2147483780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520316071" sldId="2147483781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2615252472" sldId="2147483782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2957942907" sldId="2147483783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4215351535" sldId="2147483784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460122522" sldId="2147483785"/>
          </pc:sldLayoutMkLst>
        </pc:sldLayoutChg>
        <pc:sldLayoutChg chg="add del">
          <pc:chgData name="Alpha Kabinet Keita" userId="df6c05c6084d5f0a" providerId="Windows Live" clId="Web-{7B7A41F8-AF83-46F0-BE4A-B9F1E5155C3F}" dt="2024-09-14T02:32:52.756" v="37"/>
          <pc:sldLayoutMkLst>
            <pc:docMk/>
            <pc:sldMasterMk cId="3796349328" sldId="2147483787"/>
            <pc:sldLayoutMk cId="2593970698" sldId="2147483786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1:28.003" v="25"/>
        <pc:sldMasterMkLst>
          <pc:docMk/>
          <pc:sldMasterMk cId="3852943250" sldId="2147483787"/>
        </pc:sldMasterMkLst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225580770" sldId="2147483776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431654198" sldId="2147483777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1322096579" sldId="2147483778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2761595169" sldId="2147483779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2984413428" sldId="2147483780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1201007109" sldId="2147483781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2187978020" sldId="2147483782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1949029604" sldId="2147483783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4290684479" sldId="2147483784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2004802690" sldId="2147483785"/>
          </pc:sldLayoutMkLst>
        </pc:sldLayoutChg>
        <pc:sldLayoutChg chg="add del">
          <pc:chgData name="Alpha Kabinet Keita" userId="df6c05c6084d5f0a" providerId="Windows Live" clId="Web-{7B7A41F8-AF83-46F0-BE4A-B9F1E5155C3F}" dt="2024-09-14T02:31:28.003" v="25"/>
          <pc:sldLayoutMkLst>
            <pc:docMk/>
            <pc:sldMasterMk cId="3852943250" sldId="2147483787"/>
            <pc:sldLayoutMk cId="3575813649" sldId="2147483786"/>
          </pc:sldLayoutMkLst>
        </pc:sldLayoutChg>
      </pc:sldMasterChg>
      <pc:sldMasterChg chg="add addSldLayout">
        <pc:chgData name="Alpha Kabinet Keita" userId="df6c05c6084d5f0a" providerId="Windows Live" clId="Web-{7B7A41F8-AF83-46F0-BE4A-B9F1E5155C3F}" dt="2024-09-14T02:34:19.586" v="66"/>
        <pc:sldMasterMkLst>
          <pc:docMk/>
          <pc:sldMasterMk cId="2314312815" sldId="2147483788"/>
        </pc:sldMasterMkLst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2302808907" sldId="2147483789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1857854325" sldId="2147483790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2053196469" sldId="2147483791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1493662660" sldId="2147483792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2167869425" sldId="2147483793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2921333691" sldId="2147483794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1773123973" sldId="2147483795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1991126605" sldId="2147483796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3746555669" sldId="2147483797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408314472" sldId="2147483798"/>
          </pc:sldLayoutMkLst>
        </pc:sldLayoutChg>
        <pc:sldLayoutChg chg="add">
          <pc:chgData name="Alpha Kabinet Keita" userId="df6c05c6084d5f0a" providerId="Windows Live" clId="Web-{7B7A41F8-AF83-46F0-BE4A-B9F1E5155C3F}" dt="2024-09-14T02:34:19.586" v="66"/>
          <pc:sldLayoutMkLst>
            <pc:docMk/>
            <pc:sldMasterMk cId="2314312815" sldId="2147483788"/>
            <pc:sldLayoutMk cId="1618370005" sldId="2147483799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07.395" v="27"/>
        <pc:sldMasterMkLst>
          <pc:docMk/>
          <pc:sldMasterMk cId="3637708540" sldId="2147483800"/>
        </pc:sldMasterMkLst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737805144" sldId="2147483789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3738010983" sldId="2147483790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3565075173" sldId="2147483791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3230114894" sldId="2147483792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1796556864" sldId="2147483793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1366436667" sldId="2147483794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2700248973" sldId="2147483795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2445717082" sldId="2147483796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632227722" sldId="2147483797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916715410" sldId="2147483798"/>
          </pc:sldLayoutMkLst>
        </pc:sldLayoutChg>
        <pc:sldLayoutChg chg="add del">
          <pc:chgData name="Alpha Kabinet Keita" userId="df6c05c6084d5f0a" providerId="Windows Live" clId="Web-{7B7A41F8-AF83-46F0-BE4A-B9F1E5155C3F}" dt="2024-09-14T02:32:07.395" v="27"/>
          <pc:sldLayoutMkLst>
            <pc:docMk/>
            <pc:sldMasterMk cId="3637708540" sldId="2147483800"/>
            <pc:sldLayoutMk cId="2025579152" sldId="2147483799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3:04.475" v="41"/>
        <pc:sldMasterMkLst>
          <pc:docMk/>
          <pc:sldMasterMk cId="4266386245" sldId="2147483800"/>
        </pc:sldMasterMkLst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16250029" sldId="2147483789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2760194774" sldId="2147483790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3687518216" sldId="2147483791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522807132" sldId="2147483792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1384975856" sldId="2147483793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2178635948" sldId="2147483794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3117814162" sldId="2147483795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2709908369" sldId="2147483796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2945203335" sldId="2147483797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2053828565" sldId="2147483798"/>
          </pc:sldLayoutMkLst>
        </pc:sldLayoutChg>
        <pc:sldLayoutChg chg="add del">
          <pc:chgData name="Alpha Kabinet Keita" userId="df6c05c6084d5f0a" providerId="Windows Live" clId="Web-{7B7A41F8-AF83-46F0-BE4A-B9F1E5155C3F}" dt="2024-09-14T02:33:04.475" v="41"/>
          <pc:sldLayoutMkLst>
            <pc:docMk/>
            <pc:sldMasterMk cId="4266386245" sldId="2147483800"/>
            <pc:sldLayoutMk cId="1753722837" sldId="2147483799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49.693" v="35"/>
        <pc:sldMasterMkLst>
          <pc:docMk/>
          <pc:sldMasterMk cId="3805941519" sldId="2147483813"/>
        </pc:sldMasterMkLst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3412321809" sldId="2147483802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977319380" sldId="2147483803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592005483" sldId="2147483804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2249792510" sldId="2147483805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1420891379" sldId="2147483806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2141875196" sldId="2147483807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4195655921" sldId="2147483808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869584611" sldId="2147483809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522528500" sldId="2147483810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2203527764" sldId="2147483811"/>
          </pc:sldLayoutMkLst>
        </pc:sldLayoutChg>
        <pc:sldLayoutChg chg="add del">
          <pc:chgData name="Alpha Kabinet Keita" userId="df6c05c6084d5f0a" providerId="Windows Live" clId="Web-{7B7A41F8-AF83-46F0-BE4A-B9F1E5155C3F}" dt="2024-09-14T02:32:49.693" v="35"/>
          <pc:sldLayoutMkLst>
            <pc:docMk/>
            <pc:sldMasterMk cId="3805941519" sldId="2147483813"/>
            <pc:sldLayoutMk cId="4234475580" sldId="2147483812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41.224" v="31"/>
        <pc:sldMasterMkLst>
          <pc:docMk/>
          <pc:sldMasterMk cId="2771758384" sldId="2147483839"/>
        </pc:sldMasterMkLst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277274014" sldId="2147483828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1960893866" sldId="2147483829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951507224" sldId="2147483830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1371382226" sldId="2147483831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3018113922" sldId="2147483832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3305080505" sldId="2147483833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800590050" sldId="2147483834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3910441126" sldId="2147483835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2386400164" sldId="2147483836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952943869" sldId="2147483837"/>
          </pc:sldLayoutMkLst>
        </pc:sldLayoutChg>
        <pc:sldLayoutChg chg="add del">
          <pc:chgData name="Alpha Kabinet Keita" userId="df6c05c6084d5f0a" providerId="Windows Live" clId="Web-{7B7A41F8-AF83-46F0-BE4A-B9F1E5155C3F}" dt="2024-09-14T02:32:41.224" v="31"/>
          <pc:sldLayoutMkLst>
            <pc:docMk/>
            <pc:sldMasterMk cId="2771758384" sldId="2147483839"/>
            <pc:sldLayoutMk cId="2059585859" sldId="2147483838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46.146" v="33"/>
        <pc:sldMasterMkLst>
          <pc:docMk/>
          <pc:sldMasterMk cId="2558631178" sldId="2147483852"/>
        </pc:sldMasterMkLst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1901370345" sldId="2147483841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4292351414" sldId="2147483842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255131046" sldId="2147483843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2715305898" sldId="2147483844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2680195953" sldId="2147483845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977391411" sldId="2147483846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194905368" sldId="2147483847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751950141" sldId="2147483848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3296486966" sldId="2147483849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1345692587" sldId="2147483850"/>
          </pc:sldLayoutMkLst>
        </pc:sldLayoutChg>
        <pc:sldLayoutChg chg="add del">
          <pc:chgData name="Alpha Kabinet Keita" userId="df6c05c6084d5f0a" providerId="Windows Live" clId="Web-{7B7A41F8-AF83-46F0-BE4A-B9F1E5155C3F}" dt="2024-09-14T02:32:46.146" v="33"/>
          <pc:sldLayoutMkLst>
            <pc:docMk/>
            <pc:sldMasterMk cId="2558631178" sldId="2147483852"/>
            <pc:sldLayoutMk cId="995478562" sldId="2147483851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3:29.819" v="47"/>
        <pc:sldMasterMkLst>
          <pc:docMk/>
          <pc:sldMasterMk cId="507835091" sldId="2147483865"/>
        </pc:sldMasterMkLst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1199548250" sldId="2147483854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3164204644" sldId="2147483855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4115816470" sldId="2147483856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2909064402" sldId="2147483857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889955089" sldId="2147483858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3279924389" sldId="2147483859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1211809763" sldId="2147483860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1143098453" sldId="2147483861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1969802178" sldId="2147483862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1133539073" sldId="2147483863"/>
          </pc:sldLayoutMkLst>
        </pc:sldLayoutChg>
        <pc:sldLayoutChg chg="add del">
          <pc:chgData name="Alpha Kabinet Keita" userId="df6c05c6084d5f0a" providerId="Windows Live" clId="Web-{7B7A41F8-AF83-46F0-BE4A-B9F1E5155C3F}" dt="2024-09-14T02:33:29.819" v="47"/>
          <pc:sldLayoutMkLst>
            <pc:docMk/>
            <pc:sldMasterMk cId="507835091" sldId="2147483865"/>
            <pc:sldLayoutMk cId="3197291697" sldId="2147483864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3:19.147" v="45"/>
        <pc:sldMasterMkLst>
          <pc:docMk/>
          <pc:sldMasterMk cId="1570779115" sldId="2147483865"/>
        </pc:sldMasterMkLst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1374646801" sldId="2147483854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2402471335" sldId="2147483855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3425472794" sldId="2147483856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2255153658" sldId="2147483857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1431304932" sldId="2147483858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399148474" sldId="2147483859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1703117982" sldId="2147483860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3728506583" sldId="2147483861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1386763721" sldId="2147483862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1421889384" sldId="2147483863"/>
          </pc:sldLayoutMkLst>
        </pc:sldLayoutChg>
        <pc:sldLayoutChg chg="add del">
          <pc:chgData name="Alpha Kabinet Keita" userId="df6c05c6084d5f0a" providerId="Windows Live" clId="Web-{7B7A41F8-AF83-46F0-BE4A-B9F1E5155C3F}" dt="2024-09-14T02:33:19.147" v="45"/>
          <pc:sldLayoutMkLst>
            <pc:docMk/>
            <pc:sldMasterMk cId="1570779115" sldId="2147483865"/>
            <pc:sldLayoutMk cId="1589956499" sldId="2147483864"/>
          </pc:sldLayoutMkLst>
        </pc:sldLayoutChg>
      </pc:sldMasterChg>
      <pc:sldMasterChg chg="add del addSldLayout delSldLayout">
        <pc:chgData name="Alpha Kabinet Keita" userId="df6c05c6084d5f0a" providerId="Windows Live" clId="Web-{7B7A41F8-AF83-46F0-BE4A-B9F1E5155C3F}" dt="2024-09-14T02:32:57.584" v="39"/>
        <pc:sldMasterMkLst>
          <pc:docMk/>
          <pc:sldMasterMk cId="1995923704" sldId="2147483865"/>
        </pc:sldMasterMkLst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3887611509" sldId="2147483854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238536538" sldId="2147483855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3796935290" sldId="2147483856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1608194318" sldId="2147483857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2520520657" sldId="2147483858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289746560" sldId="2147483859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2559550265" sldId="2147483860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490526692" sldId="2147483861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2118724503" sldId="2147483862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3030691900" sldId="2147483863"/>
          </pc:sldLayoutMkLst>
        </pc:sldLayoutChg>
        <pc:sldLayoutChg chg="add del">
          <pc:chgData name="Alpha Kabinet Keita" userId="df6c05c6084d5f0a" providerId="Windows Live" clId="Web-{7B7A41F8-AF83-46F0-BE4A-B9F1E5155C3F}" dt="2024-09-14T02:32:57.584" v="39"/>
          <pc:sldLayoutMkLst>
            <pc:docMk/>
            <pc:sldMasterMk cId="1995923704" sldId="2147483865"/>
            <pc:sldLayoutMk cId="2285566626" sldId="2147483864"/>
          </pc:sldLayoutMkLst>
        </pc:sldLayoutChg>
      </pc:sldMasterChg>
    </pc:docChg>
  </pc:docChgLst>
  <pc:docChgLst>
    <pc:chgData name="Alpha Kabinet Keita" userId="df6c05c6084d5f0a" providerId="Windows Live" clId="Web-{6268E025-1475-4DED-9EE3-1DF569AA3682}"/>
    <pc:docChg chg="addSld modSld sldOrd">
      <pc:chgData name="Alpha Kabinet Keita" userId="df6c05c6084d5f0a" providerId="Windows Live" clId="Web-{6268E025-1475-4DED-9EE3-1DF569AA3682}" dt="2024-09-14T14:46:19.336" v="168" actId="14100"/>
      <pc:docMkLst>
        <pc:docMk/>
      </pc:docMkLst>
      <pc:sldChg chg="modSp">
        <pc:chgData name="Alpha Kabinet Keita" userId="df6c05c6084d5f0a" providerId="Windows Live" clId="Web-{6268E025-1475-4DED-9EE3-1DF569AA3682}" dt="2024-09-14T14:45:44.427" v="159" actId="20577"/>
        <pc:sldMkLst>
          <pc:docMk/>
          <pc:sldMk cId="2442901339" sldId="259"/>
        </pc:sldMkLst>
        <pc:spChg chg="mod">
          <ac:chgData name="Alpha Kabinet Keita" userId="df6c05c6084d5f0a" providerId="Windows Live" clId="Web-{6268E025-1475-4DED-9EE3-1DF569AA3682}" dt="2024-09-14T14:45:44.427" v="159" actId="20577"/>
          <ac:spMkLst>
            <pc:docMk/>
            <pc:sldMk cId="2442901339" sldId="259"/>
            <ac:spMk id="3" creationId="{A0B37513-5E85-4EC2-0FA6-FAD143A59506}"/>
          </ac:spMkLst>
        </pc:spChg>
        <pc:graphicFrameChg chg="mod modGraphic">
          <ac:chgData name="Alpha Kabinet Keita" userId="df6c05c6084d5f0a" providerId="Windows Live" clId="Web-{6268E025-1475-4DED-9EE3-1DF569AA3682}" dt="2024-09-14T14:23:20.276" v="42" actId="14100"/>
          <ac:graphicFrameMkLst>
            <pc:docMk/>
            <pc:sldMk cId="2442901339" sldId="259"/>
            <ac:graphicFrameMk id="4" creationId="{B8C3992D-F7E8-36D8-3F67-D0BCBF4703B6}"/>
          </ac:graphicFrameMkLst>
        </pc:graphicFrameChg>
      </pc:sldChg>
      <pc:sldChg chg="addSp delSp modSp">
        <pc:chgData name="Alpha Kabinet Keita" userId="df6c05c6084d5f0a" providerId="Windows Live" clId="Web-{6268E025-1475-4DED-9EE3-1DF569AA3682}" dt="2024-09-14T14:36:41.354" v="83" actId="1076"/>
        <pc:sldMkLst>
          <pc:docMk/>
          <pc:sldMk cId="2052993964" sldId="271"/>
        </pc:sldMkLst>
        <pc:spChg chg="mod">
          <ac:chgData name="Alpha Kabinet Keita" userId="df6c05c6084d5f0a" providerId="Windows Live" clId="Web-{6268E025-1475-4DED-9EE3-1DF569AA3682}" dt="2024-09-14T14:30:24.245" v="75" actId="20577"/>
          <ac:spMkLst>
            <pc:docMk/>
            <pc:sldMk cId="2052993964" sldId="271"/>
            <ac:spMk id="3" creationId="{9AA44F40-91DA-BFE7-E419-349F7648E73F}"/>
          </ac:spMkLst>
        </pc:spChg>
        <pc:picChg chg="add mod">
          <ac:chgData name="Alpha Kabinet Keita" userId="df6c05c6084d5f0a" providerId="Windows Live" clId="Web-{6268E025-1475-4DED-9EE3-1DF569AA3682}" dt="2024-09-14T14:36:41.354" v="83" actId="1076"/>
          <ac:picMkLst>
            <pc:docMk/>
            <pc:sldMk cId="2052993964" sldId="271"/>
            <ac:picMk id="4" creationId="{E53B0698-1D55-0087-A4D0-8621E57F4511}"/>
          </ac:picMkLst>
        </pc:picChg>
        <pc:picChg chg="del">
          <ac:chgData name="Alpha Kabinet Keita" userId="df6c05c6084d5f0a" providerId="Windows Live" clId="Web-{6268E025-1475-4DED-9EE3-1DF569AA3682}" dt="2024-09-14T14:30:28.589" v="76"/>
          <ac:picMkLst>
            <pc:docMk/>
            <pc:sldMk cId="2052993964" sldId="271"/>
            <ac:picMk id="7" creationId="{E8079256-C5CA-35E1-33FD-F8913415D84B}"/>
          </ac:picMkLst>
        </pc:picChg>
      </pc:sldChg>
      <pc:sldChg chg="addSp delSp modSp">
        <pc:chgData name="Alpha Kabinet Keita" userId="df6c05c6084d5f0a" providerId="Windows Live" clId="Web-{6268E025-1475-4DED-9EE3-1DF569AA3682}" dt="2024-09-14T14:37:23.639" v="92"/>
        <pc:sldMkLst>
          <pc:docMk/>
          <pc:sldMk cId="3327677592" sldId="274"/>
        </pc:sldMkLst>
        <pc:spChg chg="add del mod">
          <ac:chgData name="Alpha Kabinet Keita" userId="df6c05c6084d5f0a" providerId="Windows Live" clId="Web-{6268E025-1475-4DED-9EE3-1DF569AA3682}" dt="2024-09-14T14:37:23.639" v="92"/>
          <ac:spMkLst>
            <pc:docMk/>
            <pc:sldMk cId="3327677592" sldId="274"/>
            <ac:spMk id="4" creationId="{A5E21490-314A-397D-1411-FD599C3DB373}"/>
          </ac:spMkLst>
        </pc:spChg>
      </pc:sldChg>
      <pc:sldChg chg="modSp">
        <pc:chgData name="Alpha Kabinet Keita" userId="df6c05c6084d5f0a" providerId="Windows Live" clId="Web-{6268E025-1475-4DED-9EE3-1DF569AA3682}" dt="2024-09-14T14:42:10.004" v="131" actId="1076"/>
        <pc:sldMkLst>
          <pc:docMk/>
          <pc:sldMk cId="2736043291" sldId="278"/>
        </pc:sldMkLst>
        <pc:picChg chg="mod modCrop">
          <ac:chgData name="Alpha Kabinet Keita" userId="df6c05c6084d5f0a" providerId="Windows Live" clId="Web-{6268E025-1475-4DED-9EE3-1DF569AA3682}" dt="2024-09-14T14:42:10.004" v="131" actId="1076"/>
          <ac:picMkLst>
            <pc:docMk/>
            <pc:sldMk cId="2736043291" sldId="278"/>
            <ac:picMk id="5" creationId="{A204DD7C-3CFC-2CB6-CA9F-1F0B4E90067D}"/>
          </ac:picMkLst>
        </pc:picChg>
      </pc:sldChg>
      <pc:sldChg chg="modSp">
        <pc:chgData name="Alpha Kabinet Keita" userId="df6c05c6084d5f0a" providerId="Windows Live" clId="Web-{6268E025-1475-4DED-9EE3-1DF569AA3682}" dt="2024-09-14T14:24:41.375" v="52" actId="20577"/>
        <pc:sldMkLst>
          <pc:docMk/>
          <pc:sldMk cId="4141475936" sldId="284"/>
        </pc:sldMkLst>
        <pc:spChg chg="mod">
          <ac:chgData name="Alpha Kabinet Keita" userId="df6c05c6084d5f0a" providerId="Windows Live" clId="Web-{6268E025-1475-4DED-9EE3-1DF569AA3682}" dt="2024-09-14T14:24:41.375" v="52" actId="20577"/>
          <ac:spMkLst>
            <pc:docMk/>
            <pc:sldMk cId="4141475936" sldId="284"/>
            <ac:spMk id="3" creationId="{AA208CDE-2EB5-95E5-2E12-61CA9BEF0691}"/>
          </ac:spMkLst>
        </pc:spChg>
      </pc:sldChg>
      <pc:sldChg chg="modSp">
        <pc:chgData name="Alpha Kabinet Keita" userId="df6c05c6084d5f0a" providerId="Windows Live" clId="Web-{6268E025-1475-4DED-9EE3-1DF569AA3682}" dt="2024-09-14T14:26:33.837" v="65" actId="20577"/>
        <pc:sldMkLst>
          <pc:docMk/>
          <pc:sldMk cId="48907606" sldId="285"/>
        </pc:sldMkLst>
        <pc:spChg chg="mod">
          <ac:chgData name="Alpha Kabinet Keita" userId="df6c05c6084d5f0a" providerId="Windows Live" clId="Web-{6268E025-1475-4DED-9EE3-1DF569AA3682}" dt="2024-09-14T14:26:33.837" v="65" actId="20577"/>
          <ac:spMkLst>
            <pc:docMk/>
            <pc:sldMk cId="48907606" sldId="285"/>
            <ac:spMk id="3" creationId="{AA208CDE-2EB5-95E5-2E12-61CA9BEF0691}"/>
          </ac:spMkLst>
        </pc:spChg>
      </pc:sldChg>
      <pc:sldChg chg="modSp">
        <pc:chgData name="Alpha Kabinet Keita" userId="df6c05c6084d5f0a" providerId="Windows Live" clId="Web-{6268E025-1475-4DED-9EE3-1DF569AA3682}" dt="2024-09-14T14:44:34.734" v="135" actId="20577"/>
        <pc:sldMkLst>
          <pc:docMk/>
          <pc:sldMk cId="3259439153" sldId="287"/>
        </pc:sldMkLst>
        <pc:spChg chg="mod">
          <ac:chgData name="Alpha Kabinet Keita" userId="df6c05c6084d5f0a" providerId="Windows Live" clId="Web-{6268E025-1475-4DED-9EE3-1DF569AA3682}" dt="2024-09-14T14:44:34.734" v="135" actId="20577"/>
          <ac:spMkLst>
            <pc:docMk/>
            <pc:sldMk cId="3259439153" sldId="287"/>
            <ac:spMk id="3" creationId="{F1209BB7-D2FF-62C0-33D6-2DE1CFBC9030}"/>
          </ac:spMkLst>
        </pc:spChg>
      </pc:sldChg>
      <pc:sldChg chg="addSp delSp modSp">
        <pc:chgData name="Alpha Kabinet Keita" userId="df6c05c6084d5f0a" providerId="Windows Live" clId="Web-{6268E025-1475-4DED-9EE3-1DF569AA3682}" dt="2024-09-14T14:46:19.336" v="168" actId="14100"/>
        <pc:sldMkLst>
          <pc:docMk/>
          <pc:sldMk cId="3153653592" sldId="288"/>
        </pc:sldMkLst>
        <pc:spChg chg="mod">
          <ac:chgData name="Alpha Kabinet Keita" userId="df6c05c6084d5f0a" providerId="Windows Live" clId="Web-{6268E025-1475-4DED-9EE3-1DF569AA3682}" dt="2024-09-14T14:44:46.766" v="141" actId="20577"/>
          <ac:spMkLst>
            <pc:docMk/>
            <pc:sldMk cId="3153653592" sldId="288"/>
            <ac:spMk id="2" creationId="{2752C2C2-6051-DF4E-EB92-B1EE3899DB77}"/>
          </ac:spMkLst>
        </pc:spChg>
        <pc:spChg chg="mod">
          <ac:chgData name="Alpha Kabinet Keita" userId="df6c05c6084d5f0a" providerId="Windows Live" clId="Web-{6268E025-1475-4DED-9EE3-1DF569AA3682}" dt="2024-09-14T14:45:23.347" v="152" actId="20577"/>
          <ac:spMkLst>
            <pc:docMk/>
            <pc:sldMk cId="3153653592" sldId="288"/>
            <ac:spMk id="3" creationId="{B33ECFB7-782E-81DB-3ED4-735398DC3F77}"/>
          </ac:spMkLst>
        </pc:spChg>
        <pc:spChg chg="add del mod">
          <ac:chgData name="Alpha Kabinet Keita" userId="df6c05c6084d5f0a" providerId="Windows Live" clId="Web-{6268E025-1475-4DED-9EE3-1DF569AA3682}" dt="2024-09-14T14:46:07.444" v="163"/>
          <ac:spMkLst>
            <pc:docMk/>
            <pc:sldMk cId="3153653592" sldId="288"/>
            <ac:spMk id="4" creationId="{91FDB7A5-A793-584C-3994-36145C45D047}"/>
          </ac:spMkLst>
        </pc:spChg>
        <pc:spChg chg="add mod">
          <ac:chgData name="Alpha Kabinet Keita" userId="df6c05c6084d5f0a" providerId="Windows Live" clId="Web-{6268E025-1475-4DED-9EE3-1DF569AA3682}" dt="2024-09-14T14:46:19.336" v="168" actId="14100"/>
          <ac:spMkLst>
            <pc:docMk/>
            <pc:sldMk cId="3153653592" sldId="288"/>
            <ac:spMk id="5" creationId="{841C9229-05BF-2336-C04F-A69E8E9659C8}"/>
          </ac:spMkLst>
        </pc:spChg>
      </pc:sldChg>
      <pc:sldChg chg="modSp">
        <pc:chgData name="Alpha Kabinet Keita" userId="df6c05c6084d5f0a" providerId="Windows Live" clId="Web-{6268E025-1475-4DED-9EE3-1DF569AA3682}" dt="2024-09-14T14:28:00.750" v="68" actId="20577"/>
        <pc:sldMkLst>
          <pc:docMk/>
          <pc:sldMk cId="1984827538" sldId="291"/>
        </pc:sldMkLst>
        <pc:spChg chg="mod">
          <ac:chgData name="Alpha Kabinet Keita" userId="df6c05c6084d5f0a" providerId="Windows Live" clId="Web-{6268E025-1475-4DED-9EE3-1DF569AA3682}" dt="2024-09-14T14:28:00.750" v="68" actId="20577"/>
          <ac:spMkLst>
            <pc:docMk/>
            <pc:sldMk cId="1984827538" sldId="291"/>
            <ac:spMk id="3" creationId="{F1209BB7-D2FF-62C0-33D6-2DE1CFBC9030}"/>
          </ac:spMkLst>
        </pc:spChg>
      </pc:sldChg>
      <pc:sldChg chg="modSp">
        <pc:chgData name="Alpha Kabinet Keita" userId="df6c05c6084d5f0a" providerId="Windows Live" clId="Web-{6268E025-1475-4DED-9EE3-1DF569AA3682}" dt="2024-09-14T14:28:14.735" v="70" actId="20577"/>
        <pc:sldMkLst>
          <pc:docMk/>
          <pc:sldMk cId="2024324347" sldId="292"/>
        </pc:sldMkLst>
        <pc:spChg chg="mod">
          <ac:chgData name="Alpha Kabinet Keita" userId="df6c05c6084d5f0a" providerId="Windows Live" clId="Web-{6268E025-1475-4DED-9EE3-1DF569AA3682}" dt="2024-09-14T14:28:14.735" v="70" actId="20577"/>
          <ac:spMkLst>
            <pc:docMk/>
            <pc:sldMk cId="2024324347" sldId="292"/>
            <ac:spMk id="2" creationId="{2ABF9A51-6C6A-19AC-199F-457E7D1D8963}"/>
          </ac:spMkLst>
        </pc:spChg>
      </pc:sldChg>
      <pc:sldChg chg="modSp">
        <pc:chgData name="Alpha Kabinet Keita" userId="df6c05c6084d5f0a" providerId="Windows Live" clId="Web-{6268E025-1475-4DED-9EE3-1DF569AA3682}" dt="2024-09-14T14:22:17.786" v="3" actId="20577"/>
        <pc:sldMkLst>
          <pc:docMk/>
          <pc:sldMk cId="1456296033" sldId="294"/>
        </pc:sldMkLst>
        <pc:spChg chg="mod">
          <ac:chgData name="Alpha Kabinet Keita" userId="df6c05c6084d5f0a" providerId="Windows Live" clId="Web-{6268E025-1475-4DED-9EE3-1DF569AA3682}" dt="2024-09-14T14:22:17.786" v="3" actId="20577"/>
          <ac:spMkLst>
            <pc:docMk/>
            <pc:sldMk cId="1456296033" sldId="294"/>
            <ac:spMk id="2" creationId="{5300323F-E5FA-408C-1825-3C5DA06BFF9F}"/>
          </ac:spMkLst>
        </pc:spChg>
      </pc:sldChg>
      <pc:sldChg chg="add replId">
        <pc:chgData name="Alpha Kabinet Keita" userId="df6c05c6084d5f0a" providerId="Windows Live" clId="Web-{6268E025-1475-4DED-9EE3-1DF569AA3682}" dt="2024-09-14T14:30:14.057" v="71"/>
        <pc:sldMkLst>
          <pc:docMk/>
          <pc:sldMk cId="3498004938" sldId="295"/>
        </pc:sldMkLst>
      </pc:sldChg>
      <pc:sldChg chg="modSp add ord replId">
        <pc:chgData name="Alpha Kabinet Keita" userId="df6c05c6084d5f0a" providerId="Windows Live" clId="Web-{6268E025-1475-4DED-9EE3-1DF569AA3682}" dt="2024-09-14T14:37:12.029" v="88" actId="20577"/>
        <pc:sldMkLst>
          <pc:docMk/>
          <pc:sldMk cId="423006126" sldId="296"/>
        </pc:sldMkLst>
        <pc:spChg chg="mod">
          <ac:chgData name="Alpha Kabinet Keita" userId="df6c05c6084d5f0a" providerId="Windows Live" clId="Web-{6268E025-1475-4DED-9EE3-1DF569AA3682}" dt="2024-09-14T14:37:12.029" v="88" actId="20577"/>
          <ac:spMkLst>
            <pc:docMk/>
            <pc:sldMk cId="423006126" sldId="296"/>
            <ac:spMk id="3" creationId="{9AA44F40-91DA-BFE7-E419-349F7648E73F}"/>
          </ac:spMkLst>
        </pc:spChg>
      </pc:sldChg>
      <pc:sldChg chg="modSp add ord replId">
        <pc:chgData name="Alpha Kabinet Keita" userId="df6c05c6084d5f0a" providerId="Windows Live" clId="Web-{6268E025-1475-4DED-9EE3-1DF569AA3682}" dt="2024-09-14T14:37:52.532" v="99" actId="20577"/>
        <pc:sldMkLst>
          <pc:docMk/>
          <pc:sldMk cId="682503606" sldId="297"/>
        </pc:sldMkLst>
        <pc:spChg chg="mod">
          <ac:chgData name="Alpha Kabinet Keita" userId="df6c05c6084d5f0a" providerId="Windows Live" clId="Web-{6268E025-1475-4DED-9EE3-1DF569AA3682}" dt="2024-09-14T14:37:52.532" v="99" actId="20577"/>
          <ac:spMkLst>
            <pc:docMk/>
            <pc:sldMk cId="682503606" sldId="297"/>
            <ac:spMk id="3" creationId="{9AA44F40-91DA-BFE7-E419-349F7648E73F}"/>
          </ac:spMkLst>
        </pc:spChg>
      </pc:sldChg>
      <pc:sldChg chg="modSp add ord replId">
        <pc:chgData name="Alpha Kabinet Keita" userId="df6c05c6084d5f0a" providerId="Windows Live" clId="Web-{6268E025-1475-4DED-9EE3-1DF569AA3682}" dt="2024-09-14T14:38:25.956" v="106" actId="20577"/>
        <pc:sldMkLst>
          <pc:docMk/>
          <pc:sldMk cId="2177128328" sldId="298"/>
        </pc:sldMkLst>
        <pc:spChg chg="mod">
          <ac:chgData name="Alpha Kabinet Keita" userId="df6c05c6084d5f0a" providerId="Windows Live" clId="Web-{6268E025-1475-4DED-9EE3-1DF569AA3682}" dt="2024-09-14T14:38:25.956" v="106" actId="20577"/>
          <ac:spMkLst>
            <pc:docMk/>
            <pc:sldMk cId="2177128328" sldId="298"/>
            <ac:spMk id="3" creationId="{9AA44F40-91DA-BFE7-E419-349F7648E73F}"/>
          </ac:spMkLst>
        </pc:spChg>
      </pc:sldChg>
      <pc:sldChg chg="modSp add ord replId">
        <pc:chgData name="Alpha Kabinet Keita" userId="df6c05c6084d5f0a" providerId="Windows Live" clId="Web-{6268E025-1475-4DED-9EE3-1DF569AA3682}" dt="2024-09-14T14:38:39.863" v="110" actId="20577"/>
        <pc:sldMkLst>
          <pc:docMk/>
          <pc:sldMk cId="2437162057" sldId="299"/>
        </pc:sldMkLst>
        <pc:spChg chg="mod">
          <ac:chgData name="Alpha Kabinet Keita" userId="df6c05c6084d5f0a" providerId="Windows Live" clId="Web-{6268E025-1475-4DED-9EE3-1DF569AA3682}" dt="2024-09-14T14:38:39.863" v="110" actId="20577"/>
          <ac:spMkLst>
            <pc:docMk/>
            <pc:sldMk cId="2437162057" sldId="299"/>
            <ac:spMk id="3" creationId="{9AA44F40-91DA-BFE7-E419-349F7648E73F}"/>
          </ac:spMkLst>
        </pc:spChg>
      </pc:sldChg>
      <pc:sldChg chg="modSp add ord replId">
        <pc:chgData name="Alpha Kabinet Keita" userId="df6c05c6084d5f0a" providerId="Windows Live" clId="Web-{6268E025-1475-4DED-9EE3-1DF569AA3682}" dt="2024-09-14T14:40:30.793" v="120" actId="20577"/>
        <pc:sldMkLst>
          <pc:docMk/>
          <pc:sldMk cId="31865502" sldId="300"/>
        </pc:sldMkLst>
        <pc:spChg chg="mod">
          <ac:chgData name="Alpha Kabinet Keita" userId="df6c05c6084d5f0a" providerId="Windows Live" clId="Web-{6268E025-1475-4DED-9EE3-1DF569AA3682}" dt="2024-09-14T14:40:30.793" v="120" actId="20577"/>
          <ac:spMkLst>
            <pc:docMk/>
            <pc:sldMk cId="31865502" sldId="300"/>
            <ac:spMk id="3" creationId="{9AA44F40-91DA-BFE7-E419-349F7648E73F}"/>
          </ac:spMkLst>
        </pc:spChg>
      </pc:sldChg>
    </pc:docChg>
  </pc:docChgLst>
  <pc:docChgLst>
    <pc:chgData name="Alpha Kabinet Keita" userId="df6c05c6084d5f0a" providerId="Windows Live" clId="Web-{EE18D616-4FBD-4A78-B3A1-44DB9A51CE65}"/>
    <pc:docChg chg="addSld modSld">
      <pc:chgData name="Alpha Kabinet Keita" userId="df6c05c6084d5f0a" providerId="Windows Live" clId="Web-{EE18D616-4FBD-4A78-B3A1-44DB9A51CE65}" dt="2024-09-14T03:37:45.171" v="139" actId="20577"/>
      <pc:docMkLst>
        <pc:docMk/>
      </pc:docMkLst>
      <pc:sldChg chg="modSp">
        <pc:chgData name="Alpha Kabinet Keita" userId="df6c05c6084d5f0a" providerId="Windows Live" clId="Web-{EE18D616-4FBD-4A78-B3A1-44DB9A51CE65}" dt="2024-09-14T03:17:02.269" v="89" actId="1076"/>
        <pc:sldMkLst>
          <pc:docMk/>
          <pc:sldMk cId="2442901339" sldId="259"/>
        </pc:sldMkLst>
        <pc:spChg chg="mod">
          <ac:chgData name="Alpha Kabinet Keita" userId="df6c05c6084d5f0a" providerId="Windows Live" clId="Web-{EE18D616-4FBD-4A78-B3A1-44DB9A51CE65}" dt="2024-09-14T03:16:37.518" v="86" actId="20577"/>
          <ac:spMkLst>
            <pc:docMk/>
            <pc:sldMk cId="2442901339" sldId="259"/>
            <ac:spMk id="3" creationId="{A0B37513-5E85-4EC2-0FA6-FAD143A59506}"/>
          </ac:spMkLst>
        </pc:spChg>
        <pc:graphicFrameChg chg="mod">
          <ac:chgData name="Alpha Kabinet Keita" userId="df6c05c6084d5f0a" providerId="Windows Live" clId="Web-{EE18D616-4FBD-4A78-B3A1-44DB9A51CE65}" dt="2024-09-14T03:17:02.269" v="89" actId="1076"/>
          <ac:graphicFrameMkLst>
            <pc:docMk/>
            <pc:sldMk cId="2442901339" sldId="259"/>
            <ac:graphicFrameMk id="4" creationId="{B8C3992D-F7E8-36D8-3F67-D0BCBF4703B6}"/>
          </ac:graphicFrameMkLst>
        </pc:graphicFrameChg>
      </pc:sldChg>
      <pc:sldChg chg="addSp delSp modSp mod setBg setClrOvrMap">
        <pc:chgData name="Alpha Kabinet Keita" userId="df6c05c6084d5f0a" providerId="Windows Live" clId="Web-{EE18D616-4FBD-4A78-B3A1-44DB9A51CE65}" dt="2024-09-14T03:15:25.797" v="81"/>
        <pc:sldMkLst>
          <pc:docMk/>
          <pc:sldMk cId="3230815675" sldId="260"/>
        </pc:sldMkLst>
        <pc:spChg chg="mod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2" creationId="{0DEF58FD-0451-F660-F997-1FF29FC5794E}"/>
          </ac:spMkLst>
        </pc:spChg>
        <pc:spChg chg="mod ord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3" creationId="{A596020A-4E3C-7D15-C89B-112D3DB65204}"/>
          </ac:spMkLst>
        </pc:spChg>
        <pc:spChg chg="add del">
          <ac:chgData name="Alpha Kabinet Keita" userId="df6c05c6084d5f0a" providerId="Windows Live" clId="Web-{EE18D616-4FBD-4A78-B3A1-44DB9A51CE65}" dt="2024-09-14T03:13:12.557" v="7"/>
          <ac:spMkLst>
            <pc:docMk/>
            <pc:sldMk cId="3230815675" sldId="260"/>
            <ac:spMk id="9" creationId="{8651CFA9-6065-4243-AC48-858E359780B1}"/>
          </ac:spMkLst>
        </pc:spChg>
        <pc:spChg chg="add del">
          <ac:chgData name="Alpha Kabinet Keita" userId="df6c05c6084d5f0a" providerId="Windows Live" clId="Web-{EE18D616-4FBD-4A78-B3A1-44DB9A51CE65}" dt="2024-09-14T03:13:12.557" v="7"/>
          <ac:spMkLst>
            <pc:docMk/>
            <pc:sldMk cId="3230815675" sldId="260"/>
            <ac:spMk id="11" creationId="{E8B2F707-EF35-4955-8439-F76145F3CD7E}"/>
          </ac:spMkLst>
        </pc:spChg>
        <pc:spChg chg="add del">
          <ac:chgData name="Alpha Kabinet Keita" userId="df6c05c6084d5f0a" providerId="Windows Live" clId="Web-{EE18D616-4FBD-4A78-B3A1-44DB9A51CE65}" dt="2024-09-14T03:13:12.557" v="7"/>
          <ac:spMkLst>
            <pc:docMk/>
            <pc:sldMk cId="3230815675" sldId="260"/>
            <ac:spMk id="13" creationId="{3C8134F5-D8B2-4E75-AB7D-52504044EC64}"/>
          </ac:spMkLst>
        </pc:spChg>
        <pc:spChg chg="add del">
          <ac:chgData name="Alpha Kabinet Keita" userId="df6c05c6084d5f0a" providerId="Windows Live" clId="Web-{EE18D616-4FBD-4A78-B3A1-44DB9A51CE65}" dt="2024-09-14T03:13:26.605" v="9"/>
          <ac:spMkLst>
            <pc:docMk/>
            <pc:sldMk cId="3230815675" sldId="260"/>
            <ac:spMk id="15" creationId="{EC903544-48D2-4493-9093-E4648C9DE94E}"/>
          </ac:spMkLst>
        </pc:spChg>
        <pc:spChg chg="add del">
          <ac:chgData name="Alpha Kabinet Keita" userId="df6c05c6084d5f0a" providerId="Windows Live" clId="Web-{EE18D616-4FBD-4A78-B3A1-44DB9A51CE65}" dt="2024-09-14T03:13:26.605" v="9"/>
          <ac:spMkLst>
            <pc:docMk/>
            <pc:sldMk cId="3230815675" sldId="260"/>
            <ac:spMk id="16" creationId="{8651CFA9-6065-4243-AC48-858E359780B1}"/>
          </ac:spMkLst>
        </pc:spChg>
        <pc:spChg chg="add del">
          <ac:chgData name="Alpha Kabinet Keita" userId="df6c05c6084d5f0a" providerId="Windows Live" clId="Web-{EE18D616-4FBD-4A78-B3A1-44DB9A51CE65}" dt="2024-09-14T03:13:26.605" v="9"/>
          <ac:spMkLst>
            <pc:docMk/>
            <pc:sldMk cId="3230815675" sldId="260"/>
            <ac:spMk id="17" creationId="{5A8C81AE-8F0D-49F3-9FB4-334B0DCDF195}"/>
          </ac:spMkLst>
        </pc:spChg>
        <pc:spChg chg="add del">
          <ac:chgData name="Alpha Kabinet Keita" userId="df6c05c6084d5f0a" providerId="Windows Live" clId="Web-{EE18D616-4FBD-4A78-B3A1-44DB9A51CE65}" dt="2024-09-14T03:13:26.605" v="9"/>
          <ac:spMkLst>
            <pc:docMk/>
            <pc:sldMk cId="3230815675" sldId="260"/>
            <ac:spMk id="18" creationId="{9390E0EC-2D76-4D83-A9EE-B610858BB840}"/>
          </ac:spMkLst>
        </pc:spChg>
        <pc:spChg chg="add del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20" creationId="{A4FB2F27-3F7D-440E-A905-86607A926A29}"/>
          </ac:spMkLst>
        </pc:spChg>
        <pc:spChg chg="add del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21" creationId="{AF678C14-A033-4139-BCA9-8382B039648B}"/>
          </ac:spMkLst>
        </pc:spChg>
        <pc:spChg chg="add del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22" creationId="{F43188FD-F61C-4D59-9459-319BFB20A7E4}"/>
          </ac:spMkLst>
        </pc:spChg>
        <pc:spChg chg="add del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23" creationId="{60AC3FF9-EB0C-48D0-BA7C-CE7C190E1EFE}"/>
          </ac:spMkLst>
        </pc:spChg>
        <pc:spChg chg="add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28" creationId="{8651CFA9-6065-4243-AC48-858E359780B1}"/>
          </ac:spMkLst>
        </pc:spChg>
        <pc:spChg chg="add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30" creationId="{FBC8BBE5-981E-4B0B-9654-32B5668BFF31}"/>
          </ac:spMkLst>
        </pc:spChg>
        <pc:spChg chg="add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32" creationId="{592DB257-3E16-4A3C-9E28-4682828127AD}"/>
          </ac:spMkLst>
        </pc:spChg>
        <pc:spChg chg="add">
          <ac:chgData name="Alpha Kabinet Keita" userId="df6c05c6084d5f0a" providerId="Windows Live" clId="Web-{EE18D616-4FBD-4A78-B3A1-44DB9A51CE65}" dt="2024-09-14T03:15:25.797" v="81"/>
          <ac:spMkLst>
            <pc:docMk/>
            <pc:sldMk cId="3230815675" sldId="260"/>
            <ac:spMk id="34" creationId="{487685E6-1160-459B-8C70-301404C06C23}"/>
          </ac:spMkLst>
        </pc:spChg>
        <pc:picChg chg="add mod ord">
          <ac:chgData name="Alpha Kabinet Keita" userId="df6c05c6084d5f0a" providerId="Windows Live" clId="Web-{EE18D616-4FBD-4A78-B3A1-44DB9A51CE65}" dt="2024-09-14T03:15:25.797" v="81"/>
          <ac:picMkLst>
            <pc:docMk/>
            <pc:sldMk cId="3230815675" sldId="260"/>
            <ac:picMk id="4" creationId="{49EFB757-6981-7776-AA94-4B5AC95554DC}"/>
          </ac:picMkLst>
        </pc:picChg>
      </pc:sldChg>
      <pc:sldChg chg="addSp delSp modSp new mod setBg">
        <pc:chgData name="Alpha Kabinet Keita" userId="df6c05c6084d5f0a" providerId="Windows Live" clId="Web-{EE18D616-4FBD-4A78-B3A1-44DB9A51CE65}" dt="2024-09-14T03:35:36.869" v="117"/>
        <pc:sldMkLst>
          <pc:docMk/>
          <pc:sldMk cId="2415267969" sldId="261"/>
        </pc:sldMkLst>
        <pc:spChg chg="mod">
          <ac:chgData name="Alpha Kabinet Keita" userId="df6c05c6084d5f0a" providerId="Windows Live" clId="Web-{EE18D616-4FBD-4A78-B3A1-44DB9A51CE65}" dt="2024-09-14T03:35:36.853" v="116"/>
          <ac:spMkLst>
            <pc:docMk/>
            <pc:sldMk cId="2415267969" sldId="261"/>
            <ac:spMk id="2" creationId="{A517C59B-5CFB-8ADD-7564-C754CF52BDC0}"/>
          </ac:spMkLst>
        </pc:spChg>
        <pc:spChg chg="mod">
          <ac:chgData name="Alpha Kabinet Keita" userId="df6c05c6084d5f0a" providerId="Windows Live" clId="Web-{EE18D616-4FBD-4A78-B3A1-44DB9A51CE65}" dt="2024-09-14T03:35:36.853" v="116"/>
          <ac:spMkLst>
            <pc:docMk/>
            <pc:sldMk cId="2415267969" sldId="261"/>
            <ac:spMk id="3" creationId="{C982EB96-6E8B-113A-4DE1-DED420548062}"/>
          </ac:spMkLst>
        </pc:spChg>
        <pc:spChg chg="add del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10" creationId="{8651CFA9-6065-4243-AC48-858E359780B1}"/>
          </ac:spMkLst>
        </pc:spChg>
        <pc:spChg chg="add del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12" creationId="{FBC8BBE5-981E-4B0B-9654-32B5668BFF31}"/>
          </ac:spMkLst>
        </pc:spChg>
        <pc:spChg chg="add del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14" creationId="{592DB257-3E16-4A3C-9E28-4682828127AD}"/>
          </ac:spMkLst>
        </pc:spChg>
        <pc:spChg chg="add del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16" creationId="{487685E6-1160-459B-8C70-301404C06C23}"/>
          </ac:spMkLst>
        </pc:spChg>
        <pc:spChg chg="add del">
          <ac:chgData name="Alpha Kabinet Keita" userId="df6c05c6084d5f0a" providerId="Windows Live" clId="Web-{EE18D616-4FBD-4A78-B3A1-44DB9A51CE65}" dt="2024-09-14T03:35:36.853" v="116"/>
          <ac:spMkLst>
            <pc:docMk/>
            <pc:sldMk cId="2415267969" sldId="261"/>
            <ac:spMk id="21" creationId="{8651CFA9-6065-4243-AC48-858E359780B1}"/>
          </ac:spMkLst>
        </pc:spChg>
        <pc:spChg chg="add del">
          <ac:chgData name="Alpha Kabinet Keita" userId="df6c05c6084d5f0a" providerId="Windows Live" clId="Web-{EE18D616-4FBD-4A78-B3A1-44DB9A51CE65}" dt="2024-09-14T03:35:36.853" v="116"/>
          <ac:spMkLst>
            <pc:docMk/>
            <pc:sldMk cId="2415267969" sldId="261"/>
            <ac:spMk id="23" creationId="{5A8C81AE-8F0D-49F3-9FB4-334B0DCDF195}"/>
          </ac:spMkLst>
        </pc:spChg>
        <pc:spChg chg="add del">
          <ac:chgData name="Alpha Kabinet Keita" userId="df6c05c6084d5f0a" providerId="Windows Live" clId="Web-{EE18D616-4FBD-4A78-B3A1-44DB9A51CE65}" dt="2024-09-14T03:35:36.853" v="116"/>
          <ac:spMkLst>
            <pc:docMk/>
            <pc:sldMk cId="2415267969" sldId="261"/>
            <ac:spMk id="25" creationId="{7F174AE6-83F4-4EF2-8F3A-E34B1822DBF3}"/>
          </ac:spMkLst>
        </pc:spChg>
        <pc:spChg chg="add del">
          <ac:chgData name="Alpha Kabinet Keita" userId="df6c05c6084d5f0a" providerId="Windows Live" clId="Web-{EE18D616-4FBD-4A78-B3A1-44DB9A51CE65}" dt="2024-09-14T03:35:36.853" v="116"/>
          <ac:spMkLst>
            <pc:docMk/>
            <pc:sldMk cId="2415267969" sldId="261"/>
            <ac:spMk id="27" creationId="{4C30E035-0509-409C-B71F-0650ACB14869}"/>
          </ac:spMkLst>
        </pc:spChg>
        <pc:spChg chg="add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29" creationId="{8651CFA9-6065-4243-AC48-858E359780B1}"/>
          </ac:spMkLst>
        </pc:spChg>
        <pc:spChg chg="add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30" creationId="{FBC8BBE5-981E-4B0B-9654-32B5668BFF31}"/>
          </ac:spMkLst>
        </pc:spChg>
        <pc:spChg chg="add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31" creationId="{592DB257-3E16-4A3C-9E28-4682828127AD}"/>
          </ac:spMkLst>
        </pc:spChg>
        <pc:spChg chg="add">
          <ac:chgData name="Alpha Kabinet Keita" userId="df6c05c6084d5f0a" providerId="Windows Live" clId="Web-{EE18D616-4FBD-4A78-B3A1-44DB9A51CE65}" dt="2024-09-14T03:35:36.869" v="117"/>
          <ac:spMkLst>
            <pc:docMk/>
            <pc:sldMk cId="2415267969" sldId="261"/>
            <ac:spMk id="32" creationId="{487685E6-1160-459B-8C70-301404C06C23}"/>
          </ac:spMkLst>
        </pc:spChg>
        <pc:graphicFrameChg chg="add del mod">
          <ac:chgData name="Alpha Kabinet Keita" userId="df6c05c6084d5f0a" providerId="Windows Live" clId="Web-{EE18D616-4FBD-4A78-B3A1-44DB9A51CE65}" dt="2024-09-14T03:33:32.411" v="107"/>
          <ac:graphicFrameMkLst>
            <pc:docMk/>
            <pc:sldMk cId="2415267969" sldId="261"/>
            <ac:graphicFrameMk id="4" creationId="{BE9A20CE-0359-0C58-DC52-87D53CE81706}"/>
          </ac:graphicFrameMkLst>
        </pc:graphicFrameChg>
        <pc:picChg chg="add mod">
          <ac:chgData name="Alpha Kabinet Keita" userId="df6c05c6084d5f0a" providerId="Windows Live" clId="Web-{EE18D616-4FBD-4A78-B3A1-44DB9A51CE65}" dt="2024-09-14T03:35:36.869" v="117"/>
          <ac:picMkLst>
            <pc:docMk/>
            <pc:sldMk cId="2415267969" sldId="261"/>
            <ac:picMk id="5" creationId="{F6BCD82B-D332-6071-15C3-4A37DDB4DA0B}"/>
          </ac:picMkLst>
        </pc:picChg>
      </pc:sldChg>
      <pc:sldChg chg="modSp new">
        <pc:chgData name="Alpha Kabinet Keita" userId="df6c05c6084d5f0a" providerId="Windows Live" clId="Web-{EE18D616-4FBD-4A78-B3A1-44DB9A51CE65}" dt="2024-09-14T03:37:45.171" v="139" actId="20577"/>
        <pc:sldMkLst>
          <pc:docMk/>
          <pc:sldMk cId="1299897729" sldId="262"/>
        </pc:sldMkLst>
        <pc:spChg chg="mod">
          <ac:chgData name="Alpha Kabinet Keita" userId="df6c05c6084d5f0a" providerId="Windows Live" clId="Web-{EE18D616-4FBD-4A78-B3A1-44DB9A51CE65}" dt="2024-09-14T03:36:15.058" v="123" actId="20577"/>
          <ac:spMkLst>
            <pc:docMk/>
            <pc:sldMk cId="1299897729" sldId="262"/>
            <ac:spMk id="2" creationId="{44D16BD2-48E6-790C-FFCD-5C7C1A547D79}"/>
          </ac:spMkLst>
        </pc:spChg>
        <pc:spChg chg="mod">
          <ac:chgData name="Alpha Kabinet Keita" userId="df6c05c6084d5f0a" providerId="Windows Live" clId="Web-{EE18D616-4FBD-4A78-B3A1-44DB9A51CE65}" dt="2024-09-14T03:37:45.171" v="139" actId="20577"/>
          <ac:spMkLst>
            <pc:docMk/>
            <pc:sldMk cId="1299897729" sldId="262"/>
            <ac:spMk id="3" creationId="{B717F521-9DEF-A329-9131-8FFE83FA0AC0}"/>
          </ac:spMkLst>
        </pc:spChg>
      </pc:sldChg>
    </pc:docChg>
  </pc:docChgLst>
  <pc:docChgLst>
    <pc:chgData name="Alpha Kabinet Keita" userId="df6c05c6084d5f0a" providerId="Windows Live" clId="Web-{C6D9EAC0-D891-4918-9A59-B5C78960935A}"/>
    <pc:docChg chg="modSld">
      <pc:chgData name="Alpha Kabinet Keita" userId="df6c05c6084d5f0a" providerId="Windows Live" clId="Web-{C6D9EAC0-D891-4918-9A59-B5C78960935A}" dt="2024-09-14T15:00:46.971" v="28" actId="20577"/>
      <pc:docMkLst>
        <pc:docMk/>
      </pc:docMkLst>
      <pc:sldChg chg="modSp">
        <pc:chgData name="Alpha Kabinet Keita" userId="df6c05c6084d5f0a" providerId="Windows Live" clId="Web-{C6D9EAC0-D891-4918-9A59-B5C78960935A}" dt="2024-09-14T15:00:46.971" v="28" actId="20577"/>
        <pc:sldMkLst>
          <pc:docMk/>
          <pc:sldMk cId="3188248597" sldId="282"/>
        </pc:sldMkLst>
        <pc:spChg chg="mod">
          <ac:chgData name="Alpha Kabinet Keita" userId="df6c05c6084d5f0a" providerId="Windows Live" clId="Web-{C6D9EAC0-D891-4918-9A59-B5C78960935A}" dt="2024-09-14T15:00:46.971" v="28" actId="20577"/>
          <ac:spMkLst>
            <pc:docMk/>
            <pc:sldMk cId="3188248597" sldId="282"/>
            <ac:spMk id="3" creationId="{874DEEBF-9294-3E0A-2BFA-51C179B0F1F4}"/>
          </ac:spMkLst>
        </pc:spChg>
      </pc:sldChg>
      <pc:sldChg chg="modSp">
        <pc:chgData name="Alpha Kabinet Keita" userId="df6c05c6084d5f0a" providerId="Windows Live" clId="Web-{C6D9EAC0-D891-4918-9A59-B5C78960935A}" dt="2024-09-14T14:59:00.845" v="8" actId="20577"/>
        <pc:sldMkLst>
          <pc:docMk/>
          <pc:sldMk cId="2322230572" sldId="283"/>
        </pc:sldMkLst>
        <pc:spChg chg="mod">
          <ac:chgData name="Alpha Kabinet Keita" userId="df6c05c6084d5f0a" providerId="Windows Live" clId="Web-{C6D9EAC0-D891-4918-9A59-B5C78960935A}" dt="2024-09-14T14:59:00.845" v="8" actId="20577"/>
          <ac:spMkLst>
            <pc:docMk/>
            <pc:sldMk cId="2322230572" sldId="283"/>
            <ac:spMk id="3" creationId="{FE34082F-E17D-E772-5E1D-C85369ED635E}"/>
          </ac:spMkLst>
        </pc:spChg>
      </pc:sldChg>
    </pc:docChg>
  </pc:docChgLst>
  <pc:docChgLst>
    <pc:chgData name="Alpha Kabinet Keita" userId="df6c05c6084d5f0a" providerId="Windows Live" clId="Web-{94D3FFD1-6DB1-4A5B-979B-6DE9CF256D53}"/>
    <pc:docChg chg="addSld delSld modSld sldOrd">
      <pc:chgData name="Alpha Kabinet Keita" userId="df6c05c6084d5f0a" providerId="Windows Live" clId="Web-{94D3FFD1-6DB1-4A5B-979B-6DE9CF256D53}" dt="2024-09-14T08:33:45.025" v="1143" actId="20577"/>
      <pc:docMkLst>
        <pc:docMk/>
      </pc:docMkLst>
      <pc:sldChg chg="modSp">
        <pc:chgData name="Alpha Kabinet Keita" userId="df6c05c6084d5f0a" providerId="Windows Live" clId="Web-{94D3FFD1-6DB1-4A5B-979B-6DE9CF256D53}" dt="2024-09-14T08:26:38.099" v="1039" actId="20577"/>
        <pc:sldMkLst>
          <pc:docMk/>
          <pc:sldMk cId="2144617866" sldId="258"/>
        </pc:sldMkLst>
        <pc:spChg chg="mod">
          <ac:chgData name="Alpha Kabinet Keita" userId="df6c05c6084d5f0a" providerId="Windows Live" clId="Web-{94D3FFD1-6DB1-4A5B-979B-6DE9CF256D53}" dt="2024-09-14T08:26:38.099" v="1039" actId="20577"/>
          <ac:spMkLst>
            <pc:docMk/>
            <pc:sldMk cId="2144617866" sldId="258"/>
            <ac:spMk id="3" creationId="{D7CFAAAD-EE89-F4FA-5345-4D5EB58E227E}"/>
          </ac:spMkLst>
        </pc:spChg>
      </pc:sldChg>
      <pc:sldChg chg="addSp delSp modSp mod setBg">
        <pc:chgData name="Alpha Kabinet Keita" userId="df6c05c6084d5f0a" providerId="Windows Live" clId="Web-{94D3FFD1-6DB1-4A5B-979B-6DE9CF256D53}" dt="2024-09-14T07:05:46.709" v="370"/>
        <pc:sldMkLst>
          <pc:docMk/>
          <pc:sldMk cId="1299897729" sldId="262"/>
        </pc:sldMkLst>
        <pc:spChg chg="mod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2" creationId="{44D16BD2-48E6-790C-FFCD-5C7C1A547D79}"/>
          </ac:spMkLst>
        </pc:spChg>
        <pc:spChg chg="del mod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3" creationId="{B717F521-9DEF-A329-9131-8FFE83FA0AC0}"/>
          </ac:spMkLst>
        </pc:spChg>
        <pc:spChg chg="add del">
          <ac:chgData name="Alpha Kabinet Keita" userId="df6c05c6084d5f0a" providerId="Windows Live" clId="Web-{94D3FFD1-6DB1-4A5B-979B-6DE9CF256D53}" dt="2024-09-14T07:05:34.490" v="368"/>
          <ac:spMkLst>
            <pc:docMk/>
            <pc:sldMk cId="1299897729" sldId="262"/>
            <ac:spMk id="9" creationId="{4AB8125F-0FD8-48CD-9F43-73E5494EA774}"/>
          </ac:spMkLst>
        </pc:spChg>
        <pc:spChg chg="add del">
          <ac:chgData name="Alpha Kabinet Keita" userId="df6c05c6084d5f0a" providerId="Windows Live" clId="Web-{94D3FFD1-6DB1-4A5B-979B-6DE9CF256D53}" dt="2024-09-14T07:05:34.490" v="368"/>
          <ac:spMkLst>
            <pc:docMk/>
            <pc:sldMk cId="1299897729" sldId="262"/>
            <ac:spMk id="11" creationId="{0019DD6C-5899-4C07-864B-EB0A7D104ACF}"/>
          </ac:spMkLst>
        </pc:spChg>
        <pc:spChg chg="add del">
          <ac:chgData name="Alpha Kabinet Keita" userId="df6c05c6084d5f0a" providerId="Windows Live" clId="Web-{94D3FFD1-6DB1-4A5B-979B-6DE9CF256D53}" dt="2024-09-14T07:05:34.490" v="368"/>
          <ac:spMkLst>
            <pc:docMk/>
            <pc:sldMk cId="1299897729" sldId="262"/>
            <ac:spMk id="13" creationId="{EBDFFBC1-15BD-428E-B8AF-ECF5D1B76DEB}"/>
          </ac:spMkLst>
        </pc:spChg>
        <pc:spChg chg="add del">
          <ac:chgData name="Alpha Kabinet Keita" userId="df6c05c6084d5f0a" providerId="Windows Live" clId="Web-{94D3FFD1-6DB1-4A5B-979B-6DE9CF256D53}" dt="2024-09-14T07:05:34.490" v="368"/>
          <ac:spMkLst>
            <pc:docMk/>
            <pc:sldMk cId="1299897729" sldId="262"/>
            <ac:spMk id="15" creationId="{EBFB3075-0323-4EB0-B1A5-776A0E709CEF}"/>
          </ac:spMkLst>
        </pc:spChg>
        <pc:spChg chg="add del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20" creationId="{A4FB2F27-3F7D-440E-A905-86607A926A29}"/>
          </ac:spMkLst>
        </pc:spChg>
        <pc:spChg chg="add del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22" creationId="{AF678C14-A033-4139-BCA9-8382B039648B}"/>
          </ac:spMkLst>
        </pc:spChg>
        <pc:spChg chg="add del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24" creationId="{F43188FD-F61C-4D59-9459-319BFB20A7E4}"/>
          </ac:spMkLst>
        </pc:spChg>
        <pc:spChg chg="add del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26" creationId="{60AC3FF9-EB0C-48D0-BA7C-CE7C190E1EFE}"/>
          </ac:spMkLst>
        </pc:spChg>
        <pc:spChg chg="add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32" creationId="{8651CFA9-6065-4243-AC48-858E359780B1}"/>
          </ac:spMkLst>
        </pc:spChg>
        <pc:spChg chg="add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34" creationId="{37962AE0-6A1C-4B76-9D52-10E5E6D7D3BB}"/>
          </ac:spMkLst>
        </pc:spChg>
        <pc:spChg chg="add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36" creationId="{027CAEDE-D92D-4745-8749-71019415A797}"/>
          </ac:spMkLst>
        </pc:spChg>
        <pc:spChg chg="add">
          <ac:chgData name="Alpha Kabinet Keita" userId="df6c05c6084d5f0a" providerId="Windows Live" clId="Web-{94D3FFD1-6DB1-4A5B-979B-6DE9CF256D53}" dt="2024-09-14T07:05:46.709" v="370"/>
          <ac:spMkLst>
            <pc:docMk/>
            <pc:sldMk cId="1299897729" sldId="262"/>
            <ac:spMk id="38" creationId="{00C96CB6-3880-40E6-A4BF-F64E7D1E4295}"/>
          </ac:spMkLst>
        </pc:spChg>
        <pc:graphicFrameChg chg="add">
          <ac:chgData name="Alpha Kabinet Keita" userId="df6c05c6084d5f0a" providerId="Windows Live" clId="Web-{94D3FFD1-6DB1-4A5B-979B-6DE9CF256D53}" dt="2024-09-14T07:05:46.709" v="370"/>
          <ac:graphicFrameMkLst>
            <pc:docMk/>
            <pc:sldMk cId="1299897729" sldId="262"/>
            <ac:graphicFrameMk id="28" creationId="{05831B7D-F1FF-DC5E-4829-2135E453B806}"/>
          </ac:graphicFrameMkLst>
        </pc:graphicFrameChg>
        <pc:picChg chg="add del mod ord">
          <ac:chgData name="Alpha Kabinet Keita" userId="df6c05c6084d5f0a" providerId="Windows Live" clId="Web-{94D3FFD1-6DB1-4A5B-979B-6DE9CF256D53}" dt="2024-09-14T07:05:38.256" v="369"/>
          <ac:picMkLst>
            <pc:docMk/>
            <pc:sldMk cId="1299897729" sldId="262"/>
            <ac:picMk id="5" creationId="{235AEBA4-DD08-44DF-F5B6-F09325CFEB67}"/>
          </ac:picMkLst>
        </pc:picChg>
      </pc:sldChg>
      <pc:sldChg chg="addSp delSp modSp add mod ord replId setBg">
        <pc:chgData name="Alpha Kabinet Keita" userId="df6c05c6084d5f0a" providerId="Windows Live" clId="Web-{94D3FFD1-6DB1-4A5B-979B-6DE9CF256D53}" dt="2024-09-14T06:51:47.373" v="220" actId="20577"/>
        <pc:sldMkLst>
          <pc:docMk/>
          <pc:sldMk cId="918874876" sldId="263"/>
        </pc:sldMkLst>
        <pc:spChg chg="mod">
          <ac:chgData name="Alpha Kabinet Keita" userId="df6c05c6084d5f0a" providerId="Windows Live" clId="Web-{94D3FFD1-6DB1-4A5B-979B-6DE9CF256D53}" dt="2024-09-14T06:51:47.373" v="220" actId="20577"/>
          <ac:spMkLst>
            <pc:docMk/>
            <pc:sldMk cId="918874876" sldId="263"/>
            <ac:spMk id="2" creationId="{44D16BD2-48E6-790C-FFCD-5C7C1A547D79}"/>
          </ac:spMkLst>
        </pc:spChg>
        <pc:spChg chg="mod ord">
          <ac:chgData name="Alpha Kabinet Keita" userId="df6c05c6084d5f0a" providerId="Windows Live" clId="Web-{94D3FFD1-6DB1-4A5B-979B-6DE9CF256D53}" dt="2024-09-14T06:51:13.154" v="204" actId="20577"/>
          <ac:spMkLst>
            <pc:docMk/>
            <pc:sldMk cId="918874876" sldId="263"/>
            <ac:spMk id="3" creationId="{B717F521-9DEF-A329-9131-8FFE83FA0AC0}"/>
          </ac:spMkLst>
        </pc:spChg>
        <pc:spChg chg="add del">
          <ac:chgData name="Alpha Kabinet Keita" userId="df6c05c6084d5f0a" providerId="Windows Live" clId="Web-{94D3FFD1-6DB1-4A5B-979B-6DE9CF256D53}" dt="2024-09-14T06:40:15.512" v="47"/>
          <ac:spMkLst>
            <pc:docMk/>
            <pc:sldMk cId="918874876" sldId="263"/>
            <ac:spMk id="9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6:40:15.512" v="47"/>
          <ac:spMkLst>
            <pc:docMk/>
            <pc:sldMk cId="918874876" sldId="263"/>
            <ac:spMk id="11" creationId="{5A8C81AE-8F0D-49F3-9FB4-334B0DCDF195}"/>
          </ac:spMkLst>
        </pc:spChg>
        <pc:spChg chg="add del">
          <ac:chgData name="Alpha Kabinet Keita" userId="df6c05c6084d5f0a" providerId="Windows Live" clId="Web-{94D3FFD1-6DB1-4A5B-979B-6DE9CF256D53}" dt="2024-09-14T06:40:15.512" v="47"/>
          <ac:spMkLst>
            <pc:docMk/>
            <pc:sldMk cId="918874876" sldId="263"/>
            <ac:spMk id="13" creationId="{7F174AE6-83F4-4EF2-8F3A-E34B1822DBF3}"/>
          </ac:spMkLst>
        </pc:spChg>
        <pc:spChg chg="add del">
          <ac:chgData name="Alpha Kabinet Keita" userId="df6c05c6084d5f0a" providerId="Windows Live" clId="Web-{94D3FFD1-6DB1-4A5B-979B-6DE9CF256D53}" dt="2024-09-14T06:40:15.512" v="47"/>
          <ac:spMkLst>
            <pc:docMk/>
            <pc:sldMk cId="918874876" sldId="263"/>
            <ac:spMk id="15" creationId="{4C30E035-0509-409C-B71F-0650ACB14869}"/>
          </ac:spMkLst>
        </pc:spChg>
        <pc:spChg chg="add del">
          <ac:chgData name="Alpha Kabinet Keita" userId="df6c05c6084d5f0a" providerId="Windows Live" clId="Web-{94D3FFD1-6DB1-4A5B-979B-6DE9CF256D53}" dt="2024-09-14T06:40:21.465" v="49"/>
          <ac:spMkLst>
            <pc:docMk/>
            <pc:sldMk cId="918874876" sldId="263"/>
            <ac:spMk id="17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6:40:21.465" v="49"/>
          <ac:spMkLst>
            <pc:docMk/>
            <pc:sldMk cId="918874876" sldId="263"/>
            <ac:spMk id="18" creationId="{5A8C81AE-8F0D-49F3-9FB4-334B0DCDF195}"/>
          </ac:spMkLst>
        </pc:spChg>
        <pc:spChg chg="add del">
          <ac:chgData name="Alpha Kabinet Keita" userId="df6c05c6084d5f0a" providerId="Windows Live" clId="Web-{94D3FFD1-6DB1-4A5B-979B-6DE9CF256D53}" dt="2024-09-14T06:40:24.622" v="51"/>
          <ac:spMkLst>
            <pc:docMk/>
            <pc:sldMk cId="918874876" sldId="263"/>
            <ac:spMk id="22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6:40:24.622" v="51"/>
          <ac:spMkLst>
            <pc:docMk/>
            <pc:sldMk cId="918874876" sldId="263"/>
            <ac:spMk id="23" creationId="{FBC8BBE5-981E-4B0B-9654-32B5668BFF31}"/>
          </ac:spMkLst>
        </pc:spChg>
        <pc:spChg chg="add del">
          <ac:chgData name="Alpha Kabinet Keita" userId="df6c05c6084d5f0a" providerId="Windows Live" clId="Web-{94D3FFD1-6DB1-4A5B-979B-6DE9CF256D53}" dt="2024-09-14T06:40:24.622" v="51"/>
          <ac:spMkLst>
            <pc:docMk/>
            <pc:sldMk cId="918874876" sldId="263"/>
            <ac:spMk id="24" creationId="{094C9708-F6A4-4956-B261-A4A2C4DFEBF7}"/>
          </ac:spMkLst>
        </pc:spChg>
        <pc:spChg chg="add del">
          <ac:chgData name="Alpha Kabinet Keita" userId="df6c05c6084d5f0a" providerId="Windows Live" clId="Web-{94D3FFD1-6DB1-4A5B-979B-6DE9CF256D53}" dt="2024-09-14T06:40:24.622" v="51"/>
          <ac:spMkLst>
            <pc:docMk/>
            <pc:sldMk cId="918874876" sldId="263"/>
            <ac:spMk id="25" creationId="{592DB257-3E16-4A3C-9E28-4682828127AD}"/>
          </ac:spMkLst>
        </pc:spChg>
        <pc:spChg chg="add del">
          <ac:chgData name="Alpha Kabinet Keita" userId="df6c05c6084d5f0a" providerId="Windows Live" clId="Web-{94D3FFD1-6DB1-4A5B-979B-6DE9CF256D53}" dt="2024-09-14T06:40:24.622" v="51"/>
          <ac:spMkLst>
            <pc:docMk/>
            <pc:sldMk cId="918874876" sldId="263"/>
            <ac:spMk id="26" creationId="{487685E6-1160-459B-8C70-301404C06C23}"/>
          </ac:spMkLst>
        </pc:spChg>
        <pc:spChg chg="add del">
          <ac:chgData name="Alpha Kabinet Keita" userId="df6c05c6084d5f0a" providerId="Windows Live" clId="Web-{94D3FFD1-6DB1-4A5B-979B-6DE9CF256D53}" dt="2024-09-14T06:40:27.294" v="53"/>
          <ac:spMkLst>
            <pc:docMk/>
            <pc:sldMk cId="918874876" sldId="263"/>
            <ac:spMk id="28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6:40:27.294" v="53"/>
          <ac:spMkLst>
            <pc:docMk/>
            <pc:sldMk cId="918874876" sldId="263"/>
            <ac:spMk id="29" creationId="{FBC8BBE5-981E-4B0B-9654-32B5668BFF31}"/>
          </ac:spMkLst>
        </pc:spChg>
        <pc:spChg chg="add del">
          <ac:chgData name="Alpha Kabinet Keita" userId="df6c05c6084d5f0a" providerId="Windows Live" clId="Web-{94D3FFD1-6DB1-4A5B-979B-6DE9CF256D53}" dt="2024-09-14T06:40:27.294" v="53"/>
          <ac:spMkLst>
            <pc:docMk/>
            <pc:sldMk cId="918874876" sldId="263"/>
            <ac:spMk id="30" creationId="{592DB257-3E16-4A3C-9E28-4682828127AD}"/>
          </ac:spMkLst>
        </pc:spChg>
        <pc:spChg chg="add del">
          <ac:chgData name="Alpha Kabinet Keita" userId="df6c05c6084d5f0a" providerId="Windows Live" clId="Web-{94D3FFD1-6DB1-4A5B-979B-6DE9CF256D53}" dt="2024-09-14T06:40:27.294" v="53"/>
          <ac:spMkLst>
            <pc:docMk/>
            <pc:sldMk cId="918874876" sldId="263"/>
            <ac:spMk id="31" creationId="{487685E6-1160-459B-8C70-301404C06C23}"/>
          </ac:spMkLst>
        </pc:spChg>
        <pc:spChg chg="add del">
          <ac:chgData name="Alpha Kabinet Keita" userId="df6c05c6084d5f0a" providerId="Windows Live" clId="Web-{94D3FFD1-6DB1-4A5B-979B-6DE9CF256D53}" dt="2024-09-14T06:40:27.294" v="53"/>
          <ac:spMkLst>
            <pc:docMk/>
            <pc:sldMk cId="918874876" sldId="263"/>
            <ac:spMk id="32" creationId="{094C9708-F6A4-4956-B261-A4A2C4DFEBF7}"/>
          </ac:spMkLst>
        </pc:spChg>
        <pc:spChg chg="add del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34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35" creationId="{FBC8BBE5-981E-4B0B-9654-32B5668BFF31}"/>
          </ac:spMkLst>
        </pc:spChg>
        <pc:spChg chg="add del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36" creationId="{094C9708-F6A4-4956-B261-A4A2C4DFEBF7}"/>
          </ac:spMkLst>
        </pc:spChg>
        <pc:spChg chg="add del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37" creationId="{592DB257-3E16-4A3C-9E28-4682828127AD}"/>
          </ac:spMkLst>
        </pc:spChg>
        <pc:spChg chg="add del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38" creationId="{487685E6-1160-459B-8C70-301404C06C23}"/>
          </ac:spMkLst>
        </pc:spChg>
        <pc:spChg chg="add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43" creationId="{4AB8125F-0FD8-48CD-9F43-73E5494EA774}"/>
          </ac:spMkLst>
        </pc:spChg>
        <pc:spChg chg="add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45" creationId="{0019DD6C-5899-4C07-864B-EB0A7D104ACF}"/>
          </ac:spMkLst>
        </pc:spChg>
        <pc:spChg chg="add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47" creationId="{EBDFFBC1-15BD-428E-B8AF-ECF5D1B76DEB}"/>
          </ac:spMkLst>
        </pc:spChg>
        <pc:spChg chg="add">
          <ac:chgData name="Alpha Kabinet Keita" userId="df6c05c6084d5f0a" providerId="Windows Live" clId="Web-{94D3FFD1-6DB1-4A5B-979B-6DE9CF256D53}" dt="2024-09-14T06:41:03.904" v="57"/>
          <ac:spMkLst>
            <pc:docMk/>
            <pc:sldMk cId="918874876" sldId="263"/>
            <ac:spMk id="49" creationId="{EBFB3075-0323-4EB0-B1A5-776A0E709CEF}"/>
          </ac:spMkLst>
        </pc:spChg>
        <pc:picChg chg="add mod">
          <ac:chgData name="Alpha Kabinet Keita" userId="df6c05c6084d5f0a" providerId="Windows Live" clId="Web-{94D3FFD1-6DB1-4A5B-979B-6DE9CF256D53}" dt="2024-09-14T06:41:03.904" v="57"/>
          <ac:picMkLst>
            <pc:docMk/>
            <pc:sldMk cId="918874876" sldId="263"/>
            <ac:picMk id="4" creationId="{73B642E1-6EA9-522C-D088-B31D1F55E088}"/>
          </ac:picMkLst>
        </pc:picChg>
        <pc:picChg chg="add del">
          <ac:chgData name="Alpha Kabinet Keita" userId="df6c05c6084d5f0a" providerId="Windows Live" clId="Web-{94D3FFD1-6DB1-4A5B-979B-6DE9CF256D53}" dt="2024-09-14T06:40:21.465" v="49"/>
          <ac:picMkLst>
            <pc:docMk/>
            <pc:sldMk cId="918874876" sldId="263"/>
            <ac:picMk id="19" creationId="{29DA4B2B-B54E-43B4-A1A4-EB704F7F3D41}"/>
          </ac:picMkLst>
        </pc:picChg>
        <pc:picChg chg="add del">
          <ac:chgData name="Alpha Kabinet Keita" userId="df6c05c6084d5f0a" providerId="Windows Live" clId="Web-{94D3FFD1-6DB1-4A5B-979B-6DE9CF256D53}" dt="2024-09-14T06:40:21.465" v="49"/>
          <ac:picMkLst>
            <pc:docMk/>
            <pc:sldMk cId="918874876" sldId="263"/>
            <ac:picMk id="20" creationId="{1C32610F-5445-4E12-87F6-F0591ABE7AD1}"/>
          </ac:picMkLst>
        </pc:picChg>
      </pc:sldChg>
      <pc:sldChg chg="addSp delSp modSp add mod replId setBg">
        <pc:chgData name="Alpha Kabinet Keita" userId="df6c05c6084d5f0a" providerId="Windows Live" clId="Web-{94D3FFD1-6DB1-4A5B-979B-6DE9CF256D53}" dt="2024-09-14T06:54:35.389" v="261" actId="20577"/>
        <pc:sldMkLst>
          <pc:docMk/>
          <pc:sldMk cId="3171216171" sldId="264"/>
        </pc:sldMkLst>
        <pc:spChg chg="mod">
          <ac:chgData name="Alpha Kabinet Keita" userId="df6c05c6084d5f0a" providerId="Windows Live" clId="Web-{94D3FFD1-6DB1-4A5B-979B-6DE9CF256D53}" dt="2024-09-14T06:53:26.308" v="246"/>
          <ac:spMkLst>
            <pc:docMk/>
            <pc:sldMk cId="3171216171" sldId="264"/>
            <ac:spMk id="2" creationId="{44D16BD2-48E6-790C-FFCD-5C7C1A547D79}"/>
          </ac:spMkLst>
        </pc:spChg>
        <pc:spChg chg="mod">
          <ac:chgData name="Alpha Kabinet Keita" userId="df6c05c6084d5f0a" providerId="Windows Live" clId="Web-{94D3FFD1-6DB1-4A5B-979B-6DE9CF256D53}" dt="2024-09-14T06:54:35.389" v="261" actId="20577"/>
          <ac:spMkLst>
            <pc:docMk/>
            <pc:sldMk cId="3171216171" sldId="264"/>
            <ac:spMk id="3" creationId="{B717F521-9DEF-A329-9131-8FFE83FA0AC0}"/>
          </ac:spMkLst>
        </pc:spChg>
        <pc:spChg chg="add del">
          <ac:chgData name="Alpha Kabinet Keita" userId="df6c05c6084d5f0a" providerId="Windows Live" clId="Web-{94D3FFD1-6DB1-4A5B-979B-6DE9CF256D53}" dt="2024-09-14T06:53:26.292" v="245"/>
          <ac:spMkLst>
            <pc:docMk/>
            <pc:sldMk cId="3171216171" sldId="264"/>
            <ac:spMk id="9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6:53:26.292" v="245"/>
          <ac:spMkLst>
            <pc:docMk/>
            <pc:sldMk cId="3171216171" sldId="264"/>
            <ac:spMk id="11" creationId="{FBC8BBE5-981E-4B0B-9654-32B5668BFF31}"/>
          </ac:spMkLst>
        </pc:spChg>
        <pc:spChg chg="add del">
          <ac:chgData name="Alpha Kabinet Keita" userId="df6c05c6084d5f0a" providerId="Windows Live" clId="Web-{94D3FFD1-6DB1-4A5B-979B-6DE9CF256D53}" dt="2024-09-14T06:53:26.292" v="245"/>
          <ac:spMkLst>
            <pc:docMk/>
            <pc:sldMk cId="3171216171" sldId="264"/>
            <ac:spMk id="13" creationId="{094C9708-F6A4-4956-B261-A4A2C4DFEBF7}"/>
          </ac:spMkLst>
        </pc:spChg>
        <pc:spChg chg="add del">
          <ac:chgData name="Alpha Kabinet Keita" userId="df6c05c6084d5f0a" providerId="Windows Live" clId="Web-{94D3FFD1-6DB1-4A5B-979B-6DE9CF256D53}" dt="2024-09-14T06:53:26.292" v="245"/>
          <ac:spMkLst>
            <pc:docMk/>
            <pc:sldMk cId="3171216171" sldId="264"/>
            <ac:spMk id="15" creationId="{592DB257-3E16-4A3C-9E28-4682828127AD}"/>
          </ac:spMkLst>
        </pc:spChg>
        <pc:spChg chg="add del">
          <ac:chgData name="Alpha Kabinet Keita" userId="df6c05c6084d5f0a" providerId="Windows Live" clId="Web-{94D3FFD1-6DB1-4A5B-979B-6DE9CF256D53}" dt="2024-09-14T06:53:26.292" v="245"/>
          <ac:spMkLst>
            <pc:docMk/>
            <pc:sldMk cId="3171216171" sldId="264"/>
            <ac:spMk id="17" creationId="{487685E6-1160-459B-8C70-301404C06C23}"/>
          </ac:spMkLst>
        </pc:spChg>
        <pc:spChg chg="add">
          <ac:chgData name="Alpha Kabinet Keita" userId="df6c05c6084d5f0a" providerId="Windows Live" clId="Web-{94D3FFD1-6DB1-4A5B-979B-6DE9CF256D53}" dt="2024-09-14T06:53:26.308" v="246"/>
          <ac:spMkLst>
            <pc:docMk/>
            <pc:sldMk cId="3171216171" sldId="264"/>
            <ac:spMk id="19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6:53:26.308" v="246"/>
          <ac:spMkLst>
            <pc:docMk/>
            <pc:sldMk cId="3171216171" sldId="264"/>
            <ac:spMk id="20" creationId="{AF678C14-A033-4139-BCA9-8382B039648B}"/>
          </ac:spMkLst>
        </pc:spChg>
        <pc:spChg chg="add">
          <ac:chgData name="Alpha Kabinet Keita" userId="df6c05c6084d5f0a" providerId="Windows Live" clId="Web-{94D3FFD1-6DB1-4A5B-979B-6DE9CF256D53}" dt="2024-09-14T06:53:26.308" v="246"/>
          <ac:spMkLst>
            <pc:docMk/>
            <pc:sldMk cId="3171216171" sldId="264"/>
            <ac:spMk id="21" creationId="{F43188FD-F61C-4D59-9459-319BFB20A7E4}"/>
          </ac:spMkLst>
        </pc:spChg>
        <pc:spChg chg="add">
          <ac:chgData name="Alpha Kabinet Keita" userId="df6c05c6084d5f0a" providerId="Windows Live" clId="Web-{94D3FFD1-6DB1-4A5B-979B-6DE9CF256D53}" dt="2024-09-14T06:53:26.308" v="246"/>
          <ac:spMkLst>
            <pc:docMk/>
            <pc:sldMk cId="3171216171" sldId="264"/>
            <ac:spMk id="22" creationId="{60AC3FF9-EB0C-48D0-BA7C-CE7C190E1EFE}"/>
          </ac:spMkLst>
        </pc:spChg>
        <pc:picChg chg="add mod modCrop">
          <ac:chgData name="Alpha Kabinet Keita" userId="df6c05c6084d5f0a" providerId="Windows Live" clId="Web-{94D3FFD1-6DB1-4A5B-979B-6DE9CF256D53}" dt="2024-09-14T06:54:18.732" v="253" actId="14100"/>
          <ac:picMkLst>
            <pc:docMk/>
            <pc:sldMk cId="3171216171" sldId="264"/>
            <ac:picMk id="4" creationId="{EC23554B-B09E-790B-2552-506D3E69F976}"/>
          </ac:picMkLst>
        </pc:picChg>
      </pc:sldChg>
      <pc:sldChg chg="modSp add del replId">
        <pc:chgData name="Alpha Kabinet Keita" userId="df6c05c6084d5f0a" providerId="Windows Live" clId="Web-{94D3FFD1-6DB1-4A5B-979B-6DE9CF256D53}" dt="2024-09-14T06:57:27.660" v="266"/>
        <pc:sldMkLst>
          <pc:docMk/>
          <pc:sldMk cId="3635244401" sldId="265"/>
        </pc:sldMkLst>
        <pc:spChg chg="mod">
          <ac:chgData name="Alpha Kabinet Keita" userId="df6c05c6084d5f0a" providerId="Windows Live" clId="Web-{94D3FFD1-6DB1-4A5B-979B-6DE9CF256D53}" dt="2024-09-14T06:57:16.488" v="264" actId="20577"/>
          <ac:spMkLst>
            <pc:docMk/>
            <pc:sldMk cId="3635244401" sldId="265"/>
            <ac:spMk id="3" creationId="{B717F521-9DEF-A329-9131-8FFE83FA0AC0}"/>
          </ac:spMkLst>
        </pc:spChg>
      </pc:sldChg>
      <pc:sldChg chg="addSp delSp modSp new mod setBg">
        <pc:chgData name="Alpha Kabinet Keita" userId="df6c05c6084d5f0a" providerId="Windows Live" clId="Web-{94D3FFD1-6DB1-4A5B-979B-6DE9CF256D53}" dt="2024-09-14T07:53:08.465" v="763" actId="20577"/>
        <pc:sldMkLst>
          <pc:docMk/>
          <pc:sldMk cId="3098729529" sldId="266"/>
        </pc:sldMkLst>
        <pc:spChg chg="mod">
          <ac:chgData name="Alpha Kabinet Keita" userId="df6c05c6084d5f0a" providerId="Windows Live" clId="Web-{94D3FFD1-6DB1-4A5B-979B-6DE9CF256D53}" dt="2024-09-14T07:10:37.976" v="422"/>
          <ac:spMkLst>
            <pc:docMk/>
            <pc:sldMk cId="3098729529" sldId="266"/>
            <ac:spMk id="2" creationId="{C850A775-F432-D747-B8C6-8107341AFAC8}"/>
          </ac:spMkLst>
        </pc:spChg>
        <pc:spChg chg="add del mod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3" creationId="{B133D441-EC93-1CD1-E0FC-636EFB31EFF0}"/>
          </ac:spMkLst>
        </pc:spChg>
        <pc:spChg chg="add del">
          <ac:chgData name="Alpha Kabinet Keita" userId="df6c05c6084d5f0a" providerId="Windows Live" clId="Web-{94D3FFD1-6DB1-4A5B-979B-6DE9CF256D53}" dt="2024-09-14T07:01:27.262" v="341"/>
          <ac:spMkLst>
            <pc:docMk/>
            <pc:sldMk cId="3098729529" sldId="266"/>
            <ac:spMk id="8" creationId="{43A9B7B3-F171-4C25-99FC-C54250F0649B}"/>
          </ac:spMkLst>
        </pc:spChg>
        <pc:spChg chg="add del">
          <ac:chgData name="Alpha Kabinet Keita" userId="df6c05c6084d5f0a" providerId="Windows Live" clId="Web-{94D3FFD1-6DB1-4A5B-979B-6DE9CF256D53}" dt="2024-09-14T07:01:36.872" v="347"/>
          <ac:spMkLst>
            <pc:docMk/>
            <pc:sldMk cId="3098729529" sldId="266"/>
            <ac:spMk id="9" creationId="{4AB8125F-0FD8-48CD-9F43-73E5494EA774}"/>
          </ac:spMkLst>
        </pc:spChg>
        <pc:spChg chg="add del">
          <ac:chgData name="Alpha Kabinet Keita" userId="df6c05c6084d5f0a" providerId="Windows Live" clId="Web-{94D3FFD1-6DB1-4A5B-979B-6DE9CF256D53}" dt="2024-09-14T07:01:27.262" v="341"/>
          <ac:spMkLst>
            <pc:docMk/>
            <pc:sldMk cId="3098729529" sldId="266"/>
            <ac:spMk id="10" creationId="{D2D5C7C5-9C27-4A61-9F57-1857D45320FD}"/>
          </ac:spMkLst>
        </pc:spChg>
        <pc:spChg chg="add del">
          <ac:chgData name="Alpha Kabinet Keita" userId="df6c05c6084d5f0a" providerId="Windows Live" clId="Web-{94D3FFD1-6DB1-4A5B-979B-6DE9CF256D53}" dt="2024-09-14T07:01:36.872" v="347"/>
          <ac:spMkLst>
            <pc:docMk/>
            <pc:sldMk cId="3098729529" sldId="266"/>
            <ac:spMk id="11" creationId="{0019DD6C-5899-4C07-864B-EB0A7D104ACF}"/>
          </ac:spMkLst>
        </pc:spChg>
        <pc:spChg chg="add del">
          <ac:chgData name="Alpha Kabinet Keita" userId="df6c05c6084d5f0a" providerId="Windows Live" clId="Web-{94D3FFD1-6DB1-4A5B-979B-6DE9CF256D53}" dt="2024-09-14T07:01:27.262" v="341"/>
          <ac:spMkLst>
            <pc:docMk/>
            <pc:sldMk cId="3098729529" sldId="266"/>
            <ac:spMk id="12" creationId="{84B9546E-20BE-462C-8BE8-4EBDB46F8651}"/>
          </ac:spMkLst>
        </pc:spChg>
        <pc:spChg chg="add del">
          <ac:chgData name="Alpha Kabinet Keita" userId="df6c05c6084d5f0a" providerId="Windows Live" clId="Web-{94D3FFD1-6DB1-4A5B-979B-6DE9CF256D53}" dt="2024-09-14T07:01:36.872" v="347"/>
          <ac:spMkLst>
            <pc:docMk/>
            <pc:sldMk cId="3098729529" sldId="266"/>
            <ac:spMk id="13" creationId="{EBDFFBC1-15BD-428E-B8AF-ECF5D1B76DEB}"/>
          </ac:spMkLst>
        </pc:spChg>
        <pc:spChg chg="add del">
          <ac:chgData name="Alpha Kabinet Keita" userId="df6c05c6084d5f0a" providerId="Windows Live" clId="Web-{94D3FFD1-6DB1-4A5B-979B-6DE9CF256D53}" dt="2024-09-14T07:01:27.262" v="341"/>
          <ac:spMkLst>
            <pc:docMk/>
            <pc:sldMk cId="3098729529" sldId="266"/>
            <ac:spMk id="14" creationId="{DFE5D2E8-C366-48AC-97AE-18C67E4EF969}"/>
          </ac:spMkLst>
        </pc:spChg>
        <pc:spChg chg="add del">
          <ac:chgData name="Alpha Kabinet Keita" userId="df6c05c6084d5f0a" providerId="Windows Live" clId="Web-{94D3FFD1-6DB1-4A5B-979B-6DE9CF256D53}" dt="2024-09-14T07:01:36.872" v="347"/>
          <ac:spMkLst>
            <pc:docMk/>
            <pc:sldMk cId="3098729529" sldId="266"/>
            <ac:spMk id="15" creationId="{EBFB3075-0323-4EB0-B1A5-776A0E709CEF}"/>
          </ac:spMkLst>
        </pc:spChg>
        <pc:spChg chg="add del">
          <ac:chgData name="Alpha Kabinet Keita" userId="df6c05c6084d5f0a" providerId="Windows Live" clId="Web-{94D3FFD1-6DB1-4A5B-979B-6DE9CF256D53}" dt="2024-09-14T07:01:30.309" v="343"/>
          <ac:spMkLst>
            <pc:docMk/>
            <pc:sldMk cId="3098729529" sldId="266"/>
            <ac:spMk id="16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01:30.309" v="343"/>
          <ac:spMkLst>
            <pc:docMk/>
            <pc:sldMk cId="3098729529" sldId="266"/>
            <ac:spMk id="17" creationId="{1DA57B7B-30D9-4515-9542-FFA699A3C8E8}"/>
          </ac:spMkLst>
        </pc:spChg>
        <pc:spChg chg="add del">
          <ac:chgData name="Alpha Kabinet Keita" userId="df6c05c6084d5f0a" providerId="Windows Live" clId="Web-{94D3FFD1-6DB1-4A5B-979B-6DE9CF256D53}" dt="2024-09-14T07:01:30.309" v="343"/>
          <ac:spMkLst>
            <pc:docMk/>
            <pc:sldMk cId="3098729529" sldId="266"/>
            <ac:spMk id="18" creationId="{9729F241-2B1B-40E9-A72C-63955DFFF74B}"/>
          </ac:spMkLst>
        </pc:spChg>
        <pc:spChg chg="add del">
          <ac:chgData name="Alpha Kabinet Keita" userId="df6c05c6084d5f0a" providerId="Windows Live" clId="Web-{94D3FFD1-6DB1-4A5B-979B-6DE9CF256D53}" dt="2024-09-14T07:01:30.309" v="343"/>
          <ac:spMkLst>
            <pc:docMk/>
            <pc:sldMk cId="3098729529" sldId="266"/>
            <ac:spMk id="19" creationId="{52B4B9D7-F359-44A2-87B4-EAFA68AA9781}"/>
          </ac:spMkLst>
        </pc:spChg>
        <pc:spChg chg="add del">
          <ac:chgData name="Alpha Kabinet Keita" userId="df6c05c6084d5f0a" providerId="Windows Live" clId="Web-{94D3FFD1-6DB1-4A5B-979B-6DE9CF256D53}" dt="2024-09-14T07:01:43.638" v="349"/>
          <ac:spMkLst>
            <pc:docMk/>
            <pc:sldMk cId="3098729529" sldId="266"/>
            <ac:spMk id="20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01:33.825" v="345"/>
          <ac:spMkLst>
            <pc:docMk/>
            <pc:sldMk cId="3098729529" sldId="266"/>
            <ac:spMk id="21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01:33.825" v="345"/>
          <ac:spMkLst>
            <pc:docMk/>
            <pc:sldMk cId="3098729529" sldId="266"/>
            <ac:spMk id="22" creationId="{37962AE0-6A1C-4B76-9D52-10E5E6D7D3BB}"/>
          </ac:spMkLst>
        </pc:spChg>
        <pc:spChg chg="add del">
          <ac:chgData name="Alpha Kabinet Keita" userId="df6c05c6084d5f0a" providerId="Windows Live" clId="Web-{94D3FFD1-6DB1-4A5B-979B-6DE9CF256D53}" dt="2024-09-14T07:01:33.825" v="345"/>
          <ac:spMkLst>
            <pc:docMk/>
            <pc:sldMk cId="3098729529" sldId="266"/>
            <ac:spMk id="23" creationId="{027CAEDE-D92D-4745-8749-71019415A797}"/>
          </ac:spMkLst>
        </pc:spChg>
        <pc:spChg chg="add del">
          <ac:chgData name="Alpha Kabinet Keita" userId="df6c05c6084d5f0a" providerId="Windows Live" clId="Web-{94D3FFD1-6DB1-4A5B-979B-6DE9CF256D53}" dt="2024-09-14T07:01:33.825" v="345"/>
          <ac:spMkLst>
            <pc:docMk/>
            <pc:sldMk cId="3098729529" sldId="266"/>
            <ac:spMk id="24" creationId="{00C96CB6-3880-40E6-A4BF-F64E7D1E4295}"/>
          </ac:spMkLst>
        </pc:spChg>
        <pc:spChg chg="add del">
          <ac:chgData name="Alpha Kabinet Keita" userId="df6c05c6084d5f0a" providerId="Windows Live" clId="Web-{94D3FFD1-6DB1-4A5B-979B-6DE9CF256D53}" dt="2024-09-14T07:01:43.638" v="349"/>
          <ac:spMkLst>
            <pc:docMk/>
            <pc:sldMk cId="3098729529" sldId="266"/>
            <ac:spMk id="25" creationId="{37962AE0-6A1C-4B76-9D52-10E5E6D7D3BB}"/>
          </ac:spMkLst>
        </pc:spChg>
        <pc:spChg chg="add del">
          <ac:chgData name="Alpha Kabinet Keita" userId="df6c05c6084d5f0a" providerId="Windows Live" clId="Web-{94D3FFD1-6DB1-4A5B-979B-6DE9CF256D53}" dt="2024-09-14T07:02:08.732" v="351"/>
          <ac:spMkLst>
            <pc:docMk/>
            <pc:sldMk cId="3098729529" sldId="266"/>
            <ac:spMk id="29" creationId="{43A9B7B3-F171-4C25-99FC-C54250F0649B}"/>
          </ac:spMkLst>
        </pc:spChg>
        <pc:spChg chg="add del">
          <ac:chgData name="Alpha Kabinet Keita" userId="df6c05c6084d5f0a" providerId="Windows Live" clId="Web-{94D3FFD1-6DB1-4A5B-979B-6DE9CF256D53}" dt="2024-09-14T07:02:08.732" v="351"/>
          <ac:spMkLst>
            <pc:docMk/>
            <pc:sldMk cId="3098729529" sldId="266"/>
            <ac:spMk id="30" creationId="{D2D5C7C5-9C27-4A61-9F57-1857D45320FD}"/>
          </ac:spMkLst>
        </pc:spChg>
        <pc:spChg chg="add del">
          <ac:chgData name="Alpha Kabinet Keita" userId="df6c05c6084d5f0a" providerId="Windows Live" clId="Web-{94D3FFD1-6DB1-4A5B-979B-6DE9CF256D53}" dt="2024-09-14T07:02:08.732" v="351"/>
          <ac:spMkLst>
            <pc:docMk/>
            <pc:sldMk cId="3098729529" sldId="266"/>
            <ac:spMk id="31" creationId="{84B9546E-20BE-462C-8BE8-4EBDB46F8651}"/>
          </ac:spMkLst>
        </pc:spChg>
        <pc:spChg chg="add del">
          <ac:chgData name="Alpha Kabinet Keita" userId="df6c05c6084d5f0a" providerId="Windows Live" clId="Web-{94D3FFD1-6DB1-4A5B-979B-6DE9CF256D53}" dt="2024-09-14T07:02:08.732" v="351"/>
          <ac:spMkLst>
            <pc:docMk/>
            <pc:sldMk cId="3098729529" sldId="266"/>
            <ac:spMk id="32" creationId="{DFE5D2E8-C366-48AC-97AE-18C67E4EF969}"/>
          </ac:spMkLst>
        </pc:spChg>
        <pc:spChg chg="add del">
          <ac:chgData name="Alpha Kabinet Keita" userId="df6c05c6084d5f0a" providerId="Windows Live" clId="Web-{94D3FFD1-6DB1-4A5B-979B-6DE9CF256D53}" dt="2024-09-14T07:07:34.135" v="372"/>
          <ac:spMkLst>
            <pc:docMk/>
            <pc:sldMk cId="3098729529" sldId="266"/>
            <ac:spMk id="37" creationId="{E06C35EF-DBC8-41DC-A647-F1E0F599BC39}"/>
          </ac:spMkLst>
        </pc:spChg>
        <pc:spChg chg="add del">
          <ac:chgData name="Alpha Kabinet Keita" userId="df6c05c6084d5f0a" providerId="Windows Live" clId="Web-{94D3FFD1-6DB1-4A5B-979B-6DE9CF256D53}" dt="2024-09-14T07:07:34.135" v="372"/>
          <ac:spMkLst>
            <pc:docMk/>
            <pc:sldMk cId="3098729529" sldId="266"/>
            <ac:spMk id="39" creationId="{6DEB0BA5-59CA-4DBF-A716-BEEC67603046}"/>
          </ac:spMkLst>
        </pc:spChg>
        <pc:spChg chg="add del">
          <ac:chgData name="Alpha Kabinet Keita" userId="df6c05c6084d5f0a" providerId="Windows Live" clId="Web-{94D3FFD1-6DB1-4A5B-979B-6DE9CF256D53}" dt="2024-09-14T07:07:34.135" v="372"/>
          <ac:spMkLst>
            <pc:docMk/>
            <pc:sldMk cId="3098729529" sldId="266"/>
            <ac:spMk id="41" creationId="{54BFF243-F87F-45A9-A17B-D2F285A1501C}"/>
          </ac:spMkLst>
        </pc:spChg>
        <pc:spChg chg="add del">
          <ac:chgData name="Alpha Kabinet Keita" userId="df6c05c6084d5f0a" providerId="Windows Live" clId="Web-{94D3FFD1-6DB1-4A5B-979B-6DE9CF256D53}" dt="2024-09-14T07:09:40.379" v="392"/>
          <ac:spMkLst>
            <pc:docMk/>
            <pc:sldMk cId="3098729529" sldId="266"/>
            <ac:spMk id="46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09:40.379" v="392"/>
          <ac:spMkLst>
            <pc:docMk/>
            <pc:sldMk cId="3098729529" sldId="266"/>
            <ac:spMk id="48" creationId="{37962AE0-6A1C-4B76-9D52-10E5E6D7D3BB}"/>
          </ac:spMkLst>
        </pc:spChg>
        <pc:spChg chg="add del">
          <ac:chgData name="Alpha Kabinet Keita" userId="df6c05c6084d5f0a" providerId="Windows Live" clId="Web-{94D3FFD1-6DB1-4A5B-979B-6DE9CF256D53}" dt="2024-09-14T07:09:40.379" v="392"/>
          <ac:spMkLst>
            <pc:docMk/>
            <pc:sldMk cId="3098729529" sldId="266"/>
            <ac:spMk id="50" creationId="{027CAEDE-D92D-4745-8749-71019415A797}"/>
          </ac:spMkLst>
        </pc:spChg>
        <pc:spChg chg="add del">
          <ac:chgData name="Alpha Kabinet Keita" userId="df6c05c6084d5f0a" providerId="Windows Live" clId="Web-{94D3FFD1-6DB1-4A5B-979B-6DE9CF256D53}" dt="2024-09-14T07:09:40.379" v="392"/>
          <ac:spMkLst>
            <pc:docMk/>
            <pc:sldMk cId="3098729529" sldId="266"/>
            <ac:spMk id="52" creationId="{00C96CB6-3880-40E6-A4BF-F64E7D1E4295}"/>
          </ac:spMkLst>
        </pc:spChg>
        <pc:spChg chg="add del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57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59" creationId="{37962AE0-6A1C-4B76-9D52-10E5E6D7D3BB}"/>
          </ac:spMkLst>
        </pc:spChg>
        <pc:spChg chg="add del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61" creationId="{027CAEDE-D92D-4745-8749-71019415A797}"/>
          </ac:spMkLst>
        </pc:spChg>
        <pc:spChg chg="add del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63" creationId="{00C96CB6-3880-40E6-A4BF-F64E7D1E4295}"/>
          </ac:spMkLst>
        </pc:spChg>
        <pc:spChg chg="add del">
          <ac:chgData name="Alpha Kabinet Keita" userId="df6c05c6084d5f0a" providerId="Windows Live" clId="Web-{94D3FFD1-6DB1-4A5B-979B-6DE9CF256D53}" dt="2024-09-14T07:10:32.335" v="420"/>
          <ac:spMkLst>
            <pc:docMk/>
            <pc:sldMk cId="3098729529" sldId="266"/>
            <ac:spMk id="69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10:32.335" v="420"/>
          <ac:spMkLst>
            <pc:docMk/>
            <pc:sldMk cId="3098729529" sldId="266"/>
            <ac:spMk id="71" creationId="{37962AE0-6A1C-4B76-9D52-10E5E6D7D3BB}"/>
          </ac:spMkLst>
        </pc:spChg>
        <pc:spChg chg="add del">
          <ac:chgData name="Alpha Kabinet Keita" userId="df6c05c6084d5f0a" providerId="Windows Live" clId="Web-{94D3FFD1-6DB1-4A5B-979B-6DE9CF256D53}" dt="2024-09-14T07:10:32.335" v="420"/>
          <ac:spMkLst>
            <pc:docMk/>
            <pc:sldMk cId="3098729529" sldId="266"/>
            <ac:spMk id="73" creationId="{027CAEDE-D92D-4745-8749-71019415A797}"/>
          </ac:spMkLst>
        </pc:spChg>
        <pc:spChg chg="add del">
          <ac:chgData name="Alpha Kabinet Keita" userId="df6c05c6084d5f0a" providerId="Windows Live" clId="Web-{94D3FFD1-6DB1-4A5B-979B-6DE9CF256D53}" dt="2024-09-14T07:10:32.335" v="420"/>
          <ac:spMkLst>
            <pc:docMk/>
            <pc:sldMk cId="3098729529" sldId="266"/>
            <ac:spMk id="75" creationId="{00C96CB6-3880-40E6-A4BF-F64E7D1E4295}"/>
          </ac:spMkLst>
        </pc:spChg>
        <pc:spChg chg="add del">
          <ac:chgData name="Alpha Kabinet Keita" userId="df6c05c6084d5f0a" providerId="Windows Live" clId="Web-{94D3FFD1-6DB1-4A5B-979B-6DE9CF256D53}" dt="2024-09-14T07:10:37.976" v="422"/>
          <ac:spMkLst>
            <pc:docMk/>
            <pc:sldMk cId="3098729529" sldId="266"/>
            <ac:spMk id="77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10:37.976" v="422"/>
          <ac:spMkLst>
            <pc:docMk/>
            <pc:sldMk cId="3098729529" sldId="266"/>
            <ac:spMk id="78" creationId="{37962AE0-6A1C-4B76-9D52-10E5E6D7D3BB}"/>
          </ac:spMkLst>
        </pc:spChg>
        <pc:spChg chg="add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83" creationId="{8651CFA9-6065-4243-AC48-858E359780B1}"/>
          </ac:spMkLst>
        </pc:spChg>
        <pc:spChg chg="add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84" creationId="{37962AE0-6A1C-4B76-9D52-10E5E6D7D3BB}"/>
          </ac:spMkLst>
        </pc:spChg>
        <pc:spChg chg="add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85" creationId="{027CAEDE-D92D-4745-8749-71019415A797}"/>
          </ac:spMkLst>
        </pc:spChg>
        <pc:spChg chg="add">
          <ac:chgData name="Alpha Kabinet Keita" userId="df6c05c6084d5f0a" providerId="Windows Live" clId="Web-{94D3FFD1-6DB1-4A5B-979B-6DE9CF256D53}" dt="2024-09-14T07:10:38.007" v="423"/>
          <ac:spMkLst>
            <pc:docMk/>
            <pc:sldMk cId="3098729529" sldId="266"/>
            <ac:spMk id="86" creationId="{00C96CB6-3880-40E6-A4BF-F64E7D1E4295}"/>
          </ac:spMkLst>
        </pc:spChg>
        <pc:graphicFrameChg chg="add del">
          <ac:chgData name="Alpha Kabinet Keita" userId="df6c05c6084d5f0a" providerId="Windows Live" clId="Web-{94D3FFD1-6DB1-4A5B-979B-6DE9CF256D53}" dt="2024-09-14T07:10:32.335" v="420"/>
          <ac:graphicFrameMkLst>
            <pc:docMk/>
            <pc:sldMk cId="3098729529" sldId="266"/>
            <ac:graphicFrameMk id="65" creationId="{A592AC2D-99B4-6EC6-9DAF-DAB39729506B}"/>
          </ac:graphicFrameMkLst>
        </pc:graphicFrameChg>
        <pc:graphicFrameChg chg="add del">
          <ac:chgData name="Alpha Kabinet Keita" userId="df6c05c6084d5f0a" providerId="Windows Live" clId="Web-{94D3FFD1-6DB1-4A5B-979B-6DE9CF256D53}" dt="2024-09-14T07:10:37.976" v="422"/>
          <ac:graphicFrameMkLst>
            <pc:docMk/>
            <pc:sldMk cId="3098729529" sldId="266"/>
            <ac:graphicFrameMk id="81" creationId="{FB414805-F30F-D211-FAA3-A1F3ADE9D6B9}"/>
          </ac:graphicFrameMkLst>
        </pc:graphicFrameChg>
        <pc:graphicFrameChg chg="add modGraphic">
          <ac:chgData name="Alpha Kabinet Keita" userId="df6c05c6084d5f0a" providerId="Windows Live" clId="Web-{94D3FFD1-6DB1-4A5B-979B-6DE9CF256D53}" dt="2024-09-14T07:53:08.465" v="763" actId="20577"/>
          <ac:graphicFrameMkLst>
            <pc:docMk/>
            <pc:sldMk cId="3098729529" sldId="266"/>
            <ac:graphicFrameMk id="87" creationId="{9829C6BA-B0D8-D321-52ED-DB141CC9A8EF}"/>
          </ac:graphicFrameMkLst>
        </pc:graphicFrameChg>
        <pc:picChg chg="add del">
          <ac:chgData name="Alpha Kabinet Keita" userId="df6c05c6084d5f0a" providerId="Windows Live" clId="Web-{94D3FFD1-6DB1-4A5B-979B-6DE9CF256D53}" dt="2024-09-14T07:01:36.872" v="347"/>
          <ac:picMkLst>
            <pc:docMk/>
            <pc:sldMk cId="3098729529" sldId="266"/>
            <ac:picMk id="5" creationId="{34D64902-813F-BC3A-DA99-8299FE20548A}"/>
          </ac:picMkLst>
        </pc:picChg>
        <pc:picChg chg="add del">
          <ac:chgData name="Alpha Kabinet Keita" userId="df6c05c6084d5f0a" providerId="Windows Live" clId="Web-{94D3FFD1-6DB1-4A5B-979B-6DE9CF256D53}" dt="2024-09-14T07:01:43.638" v="349"/>
          <ac:picMkLst>
            <pc:docMk/>
            <pc:sldMk cId="3098729529" sldId="266"/>
            <ac:picMk id="26" creationId="{A72D06A1-BA08-4820-BBC8-B24DDB32A376}"/>
          </ac:picMkLst>
        </pc:picChg>
        <pc:picChg chg="add del">
          <ac:chgData name="Alpha Kabinet Keita" userId="df6c05c6084d5f0a" providerId="Windows Live" clId="Web-{94D3FFD1-6DB1-4A5B-979B-6DE9CF256D53}" dt="2024-09-14T07:01:43.638" v="349"/>
          <ac:picMkLst>
            <pc:docMk/>
            <pc:sldMk cId="3098729529" sldId="266"/>
            <ac:picMk id="27" creationId="{1295E665-0408-4072-94B3-49BA5ACBCBD3}"/>
          </ac:picMkLst>
        </pc:picChg>
        <pc:picChg chg="add del">
          <ac:chgData name="Alpha Kabinet Keita" userId="df6c05c6084d5f0a" providerId="Windows Live" clId="Web-{94D3FFD1-6DB1-4A5B-979B-6DE9CF256D53}" dt="2024-09-14T07:10:37.976" v="422"/>
          <ac:picMkLst>
            <pc:docMk/>
            <pc:sldMk cId="3098729529" sldId="266"/>
            <ac:picMk id="79" creationId="{A72D06A1-BA08-4820-BBC8-B24DDB32A376}"/>
          </ac:picMkLst>
        </pc:picChg>
        <pc:picChg chg="add del">
          <ac:chgData name="Alpha Kabinet Keita" userId="df6c05c6084d5f0a" providerId="Windows Live" clId="Web-{94D3FFD1-6DB1-4A5B-979B-6DE9CF256D53}" dt="2024-09-14T07:10:37.976" v="422"/>
          <ac:picMkLst>
            <pc:docMk/>
            <pc:sldMk cId="3098729529" sldId="266"/>
            <ac:picMk id="80" creationId="{1295E665-0408-4072-94B3-49BA5ACBCBD3}"/>
          </ac:picMkLst>
        </pc:picChg>
      </pc:sldChg>
      <pc:sldChg chg="addSp delSp modSp add ord replId">
        <pc:chgData name="Alpha Kabinet Keita" userId="df6c05c6084d5f0a" providerId="Windows Live" clId="Web-{94D3FFD1-6DB1-4A5B-979B-6DE9CF256D53}" dt="2024-09-14T07:06:56.352" v="371"/>
        <pc:sldMkLst>
          <pc:docMk/>
          <pc:sldMk cId="1571002158" sldId="267"/>
        </pc:sldMkLst>
        <pc:spChg chg="mod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2" creationId="{C850A775-F432-D747-B8C6-8107341AFAC8}"/>
          </ac:spMkLst>
        </pc:spChg>
        <pc:spChg chg="mod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3" creationId="{B133D441-EC93-1CD1-E0FC-636EFB31EFF0}"/>
          </ac:spMkLst>
        </pc:spChg>
        <pc:spChg chg="del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37" creationId="{E06C35EF-DBC8-41DC-A647-F1E0F599BC39}"/>
          </ac:spMkLst>
        </pc:spChg>
        <pc:spChg chg="del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39" creationId="{6DEB0BA5-59CA-4DBF-A716-BEEC67603046}"/>
          </ac:spMkLst>
        </pc:spChg>
        <pc:spChg chg="del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41" creationId="{54BFF243-F87F-45A9-A17B-D2F285A1501C}"/>
          </ac:spMkLst>
        </pc:spChg>
        <pc:spChg chg="add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46" creationId="{8651CFA9-6065-4243-AC48-858E359780B1}"/>
          </ac:spMkLst>
        </pc:spChg>
        <pc:spChg chg="add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48" creationId="{37962AE0-6A1C-4B76-9D52-10E5E6D7D3BB}"/>
          </ac:spMkLst>
        </pc:spChg>
        <pc:spChg chg="add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50" creationId="{027CAEDE-D92D-4745-8749-71019415A797}"/>
          </ac:spMkLst>
        </pc:spChg>
        <pc:spChg chg="add">
          <ac:chgData name="Alpha Kabinet Keita" userId="df6c05c6084d5f0a" providerId="Windows Live" clId="Web-{94D3FFD1-6DB1-4A5B-979B-6DE9CF256D53}" dt="2024-09-14T07:06:56.352" v="371"/>
          <ac:spMkLst>
            <pc:docMk/>
            <pc:sldMk cId="1571002158" sldId="267"/>
            <ac:spMk id="52" creationId="{00C96CB6-3880-40E6-A4BF-F64E7D1E4295}"/>
          </ac:spMkLst>
        </pc:spChg>
      </pc:sldChg>
      <pc:sldChg chg="addSp delSp modSp new del mod setBg setClrOvrMap">
        <pc:chgData name="Alpha Kabinet Keita" userId="df6c05c6084d5f0a" providerId="Windows Live" clId="Web-{94D3FFD1-6DB1-4A5B-979B-6DE9CF256D53}" dt="2024-09-14T07:30:54.155" v="512"/>
        <pc:sldMkLst>
          <pc:docMk/>
          <pc:sldMk cId="2202906680" sldId="268"/>
        </pc:sldMkLst>
        <pc:spChg chg="mod">
          <ac:chgData name="Alpha Kabinet Keita" userId="df6c05c6084d5f0a" providerId="Windows Live" clId="Web-{94D3FFD1-6DB1-4A5B-979B-6DE9CF256D53}" dt="2024-09-14T07:27:21.648" v="468"/>
          <ac:spMkLst>
            <pc:docMk/>
            <pc:sldMk cId="2202906680" sldId="268"/>
            <ac:spMk id="2" creationId="{2BD8538F-941A-F909-362F-57484AE72E46}"/>
          </ac:spMkLst>
        </pc:spChg>
        <pc:spChg chg="mod">
          <ac:chgData name="Alpha Kabinet Keita" userId="df6c05c6084d5f0a" providerId="Windows Live" clId="Web-{94D3FFD1-6DB1-4A5B-979B-6DE9CF256D53}" dt="2024-09-14T07:27:36.070" v="472" actId="20577"/>
          <ac:spMkLst>
            <pc:docMk/>
            <pc:sldMk cId="2202906680" sldId="268"/>
            <ac:spMk id="3" creationId="{9AA44F40-91DA-BFE7-E419-349F7648E73F}"/>
          </ac:spMkLst>
        </pc:spChg>
        <pc:spChg chg="add del">
          <ac:chgData name="Alpha Kabinet Keita" userId="df6c05c6084d5f0a" providerId="Windows Live" clId="Web-{94D3FFD1-6DB1-4A5B-979B-6DE9CF256D53}" dt="2024-09-14T07:26:25.864" v="461"/>
          <ac:spMkLst>
            <pc:docMk/>
            <pc:sldMk cId="2202906680" sldId="268"/>
            <ac:spMk id="9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26:25.864" v="461"/>
          <ac:spMkLst>
            <pc:docMk/>
            <pc:sldMk cId="2202906680" sldId="268"/>
            <ac:spMk id="11" creationId="{E8B2F707-EF35-4955-8439-F76145F3CD7E}"/>
          </ac:spMkLst>
        </pc:spChg>
        <pc:spChg chg="add del">
          <ac:chgData name="Alpha Kabinet Keita" userId="df6c05c6084d5f0a" providerId="Windows Live" clId="Web-{94D3FFD1-6DB1-4A5B-979B-6DE9CF256D53}" dt="2024-09-14T07:26:25.864" v="461"/>
          <ac:spMkLst>
            <pc:docMk/>
            <pc:sldMk cId="2202906680" sldId="268"/>
            <ac:spMk id="13" creationId="{BB317211-3292-43D8-8824-C090DBADA43F}"/>
          </ac:spMkLst>
        </pc:spChg>
        <pc:spChg chg="add del">
          <ac:chgData name="Alpha Kabinet Keita" userId="df6c05c6084d5f0a" providerId="Windows Live" clId="Web-{94D3FFD1-6DB1-4A5B-979B-6DE9CF256D53}" dt="2024-09-14T07:26:25.849" v="460"/>
          <ac:spMkLst>
            <pc:docMk/>
            <pc:sldMk cId="2202906680" sldId="268"/>
            <ac:spMk id="18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26:25.849" v="460"/>
          <ac:spMkLst>
            <pc:docMk/>
            <pc:sldMk cId="2202906680" sldId="268"/>
            <ac:spMk id="20" creationId="{E8B2F707-EF35-4955-8439-F76145F3CD7E}"/>
          </ac:spMkLst>
        </pc:spChg>
        <pc:spChg chg="add del">
          <ac:chgData name="Alpha Kabinet Keita" userId="df6c05c6084d5f0a" providerId="Windows Live" clId="Web-{94D3FFD1-6DB1-4A5B-979B-6DE9CF256D53}" dt="2024-09-14T07:26:25.849" v="460"/>
          <ac:spMkLst>
            <pc:docMk/>
            <pc:sldMk cId="2202906680" sldId="268"/>
            <ac:spMk id="22" creationId="{BB317211-3292-43D8-8824-C090DBADA43F}"/>
          </ac:spMkLst>
        </pc:spChg>
        <pc:spChg chg="add del">
          <ac:chgData name="Alpha Kabinet Keita" userId="df6c05c6084d5f0a" providerId="Windows Live" clId="Web-{94D3FFD1-6DB1-4A5B-979B-6DE9CF256D53}" dt="2024-09-14T07:27:21.648" v="468"/>
          <ac:spMkLst>
            <pc:docMk/>
            <pc:sldMk cId="2202906680" sldId="268"/>
            <ac:spMk id="24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27:21.648" v="468"/>
          <ac:spMkLst>
            <pc:docMk/>
            <pc:sldMk cId="2202906680" sldId="268"/>
            <ac:spMk id="25" creationId="{E8B2F707-EF35-4955-8439-F76145F3CD7E}"/>
          </ac:spMkLst>
        </pc:spChg>
        <pc:spChg chg="add del">
          <ac:chgData name="Alpha Kabinet Keita" userId="df6c05c6084d5f0a" providerId="Windows Live" clId="Web-{94D3FFD1-6DB1-4A5B-979B-6DE9CF256D53}" dt="2024-09-14T07:27:21.648" v="468"/>
          <ac:spMkLst>
            <pc:docMk/>
            <pc:sldMk cId="2202906680" sldId="268"/>
            <ac:spMk id="26" creationId="{3C8134F5-D8B2-4E75-AB7D-52504044EC64}"/>
          </ac:spMkLst>
        </pc:spChg>
        <pc:spChg chg="add del">
          <ac:chgData name="Alpha Kabinet Keita" userId="df6c05c6084d5f0a" providerId="Windows Live" clId="Web-{94D3FFD1-6DB1-4A5B-979B-6DE9CF256D53}" dt="2024-09-14T07:27:10.975" v="465"/>
          <ac:spMkLst>
            <pc:docMk/>
            <pc:sldMk cId="2202906680" sldId="268"/>
            <ac:spMk id="31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27:10.975" v="465"/>
          <ac:spMkLst>
            <pc:docMk/>
            <pc:sldMk cId="2202906680" sldId="268"/>
            <ac:spMk id="33" creationId="{5A8C81AE-8F0D-49F3-9FB4-334B0DCDF195}"/>
          </ac:spMkLst>
        </pc:spChg>
        <pc:spChg chg="add del">
          <ac:chgData name="Alpha Kabinet Keita" userId="df6c05c6084d5f0a" providerId="Windows Live" clId="Web-{94D3FFD1-6DB1-4A5B-979B-6DE9CF256D53}" dt="2024-09-14T07:27:19.929" v="467"/>
          <ac:spMkLst>
            <pc:docMk/>
            <pc:sldMk cId="2202906680" sldId="268"/>
            <ac:spMk id="39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27:19.929" v="467"/>
          <ac:spMkLst>
            <pc:docMk/>
            <pc:sldMk cId="2202906680" sldId="268"/>
            <ac:spMk id="40" creationId="{FBC8BBE5-981E-4B0B-9654-32B5668BFF31}"/>
          </ac:spMkLst>
        </pc:spChg>
        <pc:spChg chg="add del">
          <ac:chgData name="Alpha Kabinet Keita" userId="df6c05c6084d5f0a" providerId="Windows Live" clId="Web-{94D3FFD1-6DB1-4A5B-979B-6DE9CF256D53}" dt="2024-09-14T07:27:19.929" v="467"/>
          <ac:spMkLst>
            <pc:docMk/>
            <pc:sldMk cId="2202906680" sldId="268"/>
            <ac:spMk id="41" creationId="{3B6A4C79-62F0-4DFD-A156-0F1AB7D2687F}"/>
          </ac:spMkLst>
        </pc:spChg>
        <pc:spChg chg="add del">
          <ac:chgData name="Alpha Kabinet Keita" userId="df6c05c6084d5f0a" providerId="Windows Live" clId="Web-{94D3FFD1-6DB1-4A5B-979B-6DE9CF256D53}" dt="2024-09-14T07:27:19.929" v="467"/>
          <ac:spMkLst>
            <pc:docMk/>
            <pc:sldMk cId="2202906680" sldId="268"/>
            <ac:spMk id="42" creationId="{7F7FF257-5D01-4829-AD0B-B2D6076B349C}"/>
          </ac:spMkLst>
        </pc:spChg>
        <pc:spChg chg="add">
          <ac:chgData name="Alpha Kabinet Keita" userId="df6c05c6084d5f0a" providerId="Windows Live" clId="Web-{94D3FFD1-6DB1-4A5B-979B-6DE9CF256D53}" dt="2024-09-14T07:27:21.648" v="468"/>
          <ac:spMkLst>
            <pc:docMk/>
            <pc:sldMk cId="2202906680" sldId="268"/>
            <ac:spMk id="44" creationId="{8651CFA9-6065-4243-AC48-858E359780B1}"/>
          </ac:spMkLst>
        </pc:spChg>
        <pc:spChg chg="add">
          <ac:chgData name="Alpha Kabinet Keita" userId="df6c05c6084d5f0a" providerId="Windows Live" clId="Web-{94D3FFD1-6DB1-4A5B-979B-6DE9CF256D53}" dt="2024-09-14T07:27:21.648" v="468"/>
          <ac:spMkLst>
            <pc:docMk/>
            <pc:sldMk cId="2202906680" sldId="268"/>
            <ac:spMk id="45" creationId="{5A8C81AE-8F0D-49F3-9FB4-334B0DCDF195}"/>
          </ac:spMkLst>
        </pc:spChg>
        <pc:picChg chg="add mod ord modCrop">
          <ac:chgData name="Alpha Kabinet Keita" userId="df6c05c6084d5f0a" providerId="Windows Live" clId="Web-{94D3FFD1-6DB1-4A5B-979B-6DE9CF256D53}" dt="2024-09-14T07:27:21.648" v="468"/>
          <ac:picMkLst>
            <pc:docMk/>
            <pc:sldMk cId="2202906680" sldId="268"/>
            <ac:picMk id="4" creationId="{31CF5D59-CFF4-CFC4-C584-16D2EFD01725}"/>
          </ac:picMkLst>
        </pc:picChg>
        <pc:picChg chg="add del">
          <ac:chgData name="Alpha Kabinet Keita" userId="df6c05c6084d5f0a" providerId="Windows Live" clId="Web-{94D3FFD1-6DB1-4A5B-979B-6DE9CF256D53}" dt="2024-09-14T07:27:10.975" v="465"/>
          <ac:picMkLst>
            <pc:docMk/>
            <pc:sldMk cId="2202906680" sldId="268"/>
            <ac:picMk id="35" creationId="{3A0AB1E0-FFE6-4D14-96E0-C0F76F64B98F}"/>
          </ac:picMkLst>
        </pc:picChg>
        <pc:picChg chg="add del">
          <ac:chgData name="Alpha Kabinet Keita" userId="df6c05c6084d5f0a" providerId="Windows Live" clId="Web-{94D3FFD1-6DB1-4A5B-979B-6DE9CF256D53}" dt="2024-09-14T07:27:10.975" v="465"/>
          <ac:picMkLst>
            <pc:docMk/>
            <pc:sldMk cId="2202906680" sldId="268"/>
            <ac:picMk id="37" creationId="{7047E834-B9F5-403B-98C3-A4B024A6419E}"/>
          </ac:picMkLst>
        </pc:picChg>
        <pc:picChg chg="add">
          <ac:chgData name="Alpha Kabinet Keita" userId="df6c05c6084d5f0a" providerId="Windows Live" clId="Web-{94D3FFD1-6DB1-4A5B-979B-6DE9CF256D53}" dt="2024-09-14T07:27:21.648" v="468"/>
          <ac:picMkLst>
            <pc:docMk/>
            <pc:sldMk cId="2202906680" sldId="268"/>
            <ac:picMk id="46" creationId="{3A0AB1E0-FFE6-4D14-96E0-C0F76F64B98F}"/>
          </ac:picMkLst>
        </pc:picChg>
        <pc:picChg chg="add">
          <ac:chgData name="Alpha Kabinet Keita" userId="df6c05c6084d5f0a" providerId="Windows Live" clId="Web-{94D3FFD1-6DB1-4A5B-979B-6DE9CF256D53}" dt="2024-09-14T07:27:21.648" v="468"/>
          <ac:picMkLst>
            <pc:docMk/>
            <pc:sldMk cId="2202906680" sldId="268"/>
            <ac:picMk id="47" creationId="{7047E834-B9F5-403B-98C3-A4B024A6419E}"/>
          </ac:picMkLst>
        </pc:picChg>
      </pc:sldChg>
      <pc:sldChg chg="new del">
        <pc:chgData name="Alpha Kabinet Keita" userId="df6c05c6084d5f0a" providerId="Windows Live" clId="Web-{94D3FFD1-6DB1-4A5B-979B-6DE9CF256D53}" dt="2024-09-14T07:27:45.070" v="474"/>
        <pc:sldMkLst>
          <pc:docMk/>
          <pc:sldMk cId="888264077" sldId="269"/>
        </pc:sldMkLst>
      </pc:sldChg>
      <pc:sldChg chg="addSp delSp modSp add mod ord replId setClrOvrMap">
        <pc:chgData name="Alpha Kabinet Keita" userId="df6c05c6084d5f0a" providerId="Windows Live" clId="Web-{94D3FFD1-6DB1-4A5B-979B-6DE9CF256D53}" dt="2024-09-14T08:33:28.399" v="1137"/>
        <pc:sldMkLst>
          <pc:docMk/>
          <pc:sldMk cId="2206311101" sldId="269"/>
        </pc:sldMkLst>
        <pc:spChg chg="mod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2" creationId="{2BD8538F-941A-F909-362F-57484AE72E46}"/>
          </ac:spMkLst>
        </pc:spChg>
        <pc:spChg chg="mod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3" creationId="{9AA44F40-91DA-BFE7-E419-349F7648E73F}"/>
          </ac:spMkLst>
        </pc:spChg>
        <pc:spChg chg="del">
          <ac:chgData name="Alpha Kabinet Keita" userId="df6c05c6084d5f0a" providerId="Windows Live" clId="Web-{94D3FFD1-6DB1-4A5B-979B-6DE9CF256D53}" dt="2024-09-14T07:29:08.229" v="489"/>
          <ac:spMkLst>
            <pc:docMk/>
            <pc:sldMk cId="2206311101" sldId="269"/>
            <ac:spMk id="44" creationId="{8651CFA9-6065-4243-AC48-858E359780B1}"/>
          </ac:spMkLst>
        </pc:spChg>
        <pc:spChg chg="del">
          <ac:chgData name="Alpha Kabinet Keita" userId="df6c05c6084d5f0a" providerId="Windows Live" clId="Web-{94D3FFD1-6DB1-4A5B-979B-6DE9CF256D53}" dt="2024-09-14T07:29:08.229" v="489"/>
          <ac:spMkLst>
            <pc:docMk/>
            <pc:sldMk cId="2206311101" sldId="269"/>
            <ac:spMk id="45" creationId="{5A8C81AE-8F0D-49F3-9FB4-334B0DCDF195}"/>
          </ac:spMkLst>
        </pc:spChg>
        <pc:spChg chg="add del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52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54" creationId="{FBC8BBE5-981E-4B0B-9654-32B5668BFF31}"/>
          </ac:spMkLst>
        </pc:spChg>
        <pc:spChg chg="add del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56" creationId="{094C9708-F6A4-4956-B261-A4A2C4DFEBF7}"/>
          </ac:spMkLst>
        </pc:spChg>
        <pc:spChg chg="add del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58" creationId="{592DB257-3E16-4A3C-9E28-4682828127AD}"/>
          </ac:spMkLst>
        </pc:spChg>
        <pc:spChg chg="add del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60" creationId="{487685E6-1160-459B-8C70-301404C06C23}"/>
          </ac:spMkLst>
        </pc:spChg>
        <pc:spChg chg="add del">
          <ac:chgData name="Alpha Kabinet Keita" userId="df6c05c6084d5f0a" providerId="Windows Live" clId="Web-{94D3FFD1-6DB1-4A5B-979B-6DE9CF256D53}" dt="2024-09-14T07:32:10.579" v="547"/>
          <ac:spMkLst>
            <pc:docMk/>
            <pc:sldMk cId="2206311101" sldId="269"/>
            <ac:spMk id="65" creationId="{8651CFA9-6065-4243-AC48-858E359780B1}"/>
          </ac:spMkLst>
        </pc:spChg>
        <pc:spChg chg="add del">
          <ac:chgData name="Alpha Kabinet Keita" userId="df6c05c6084d5f0a" providerId="Windows Live" clId="Web-{94D3FFD1-6DB1-4A5B-979B-6DE9CF256D53}" dt="2024-09-14T07:32:10.579" v="547"/>
          <ac:spMkLst>
            <pc:docMk/>
            <pc:sldMk cId="2206311101" sldId="269"/>
            <ac:spMk id="67" creationId="{E8B2F707-EF35-4955-8439-F76145F3CD7E}"/>
          </ac:spMkLst>
        </pc:spChg>
        <pc:spChg chg="add del">
          <ac:chgData name="Alpha Kabinet Keita" userId="df6c05c6084d5f0a" providerId="Windows Live" clId="Web-{94D3FFD1-6DB1-4A5B-979B-6DE9CF256D53}" dt="2024-09-14T07:32:10.579" v="547"/>
          <ac:spMkLst>
            <pc:docMk/>
            <pc:sldMk cId="2206311101" sldId="269"/>
            <ac:spMk id="69" creationId="{BB317211-3292-43D8-8824-C090DBADA43F}"/>
          </ac:spMkLst>
        </pc:spChg>
        <pc:spChg chg="add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72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7:32:10.595" v="548"/>
          <ac:spMkLst>
            <pc:docMk/>
            <pc:sldMk cId="2206311101" sldId="269"/>
            <ac:spMk id="73" creationId="{AF678C14-A033-4139-BCA9-8382B039648B}"/>
          </ac:spMkLst>
        </pc:spChg>
        <pc:picChg chg="mod ord modCrop">
          <ac:chgData name="Alpha Kabinet Keita" userId="df6c05c6084d5f0a" providerId="Windows Live" clId="Web-{94D3FFD1-6DB1-4A5B-979B-6DE9CF256D53}" dt="2024-09-14T07:32:10.595" v="548"/>
          <ac:picMkLst>
            <pc:docMk/>
            <pc:sldMk cId="2206311101" sldId="269"/>
            <ac:picMk id="4" creationId="{31CF5D59-CFF4-CFC4-C584-16D2EFD01725}"/>
          </ac:picMkLst>
        </pc:picChg>
        <pc:picChg chg="del">
          <ac:chgData name="Alpha Kabinet Keita" userId="df6c05c6084d5f0a" providerId="Windows Live" clId="Web-{94D3FFD1-6DB1-4A5B-979B-6DE9CF256D53}" dt="2024-09-14T07:29:08.229" v="489"/>
          <ac:picMkLst>
            <pc:docMk/>
            <pc:sldMk cId="2206311101" sldId="269"/>
            <ac:picMk id="46" creationId="{3A0AB1E0-FFE6-4D14-96E0-C0F76F64B98F}"/>
          </ac:picMkLst>
        </pc:picChg>
        <pc:picChg chg="del">
          <ac:chgData name="Alpha Kabinet Keita" userId="df6c05c6084d5f0a" providerId="Windows Live" clId="Web-{94D3FFD1-6DB1-4A5B-979B-6DE9CF256D53}" dt="2024-09-14T07:29:08.229" v="489"/>
          <ac:picMkLst>
            <pc:docMk/>
            <pc:sldMk cId="2206311101" sldId="269"/>
            <ac:picMk id="47" creationId="{7047E834-B9F5-403B-98C3-A4B024A6419E}"/>
          </ac:picMkLst>
        </pc:picChg>
        <pc:picChg chg="add">
          <ac:chgData name="Alpha Kabinet Keita" userId="df6c05c6084d5f0a" providerId="Windows Live" clId="Web-{94D3FFD1-6DB1-4A5B-979B-6DE9CF256D53}" dt="2024-09-14T07:32:10.595" v="548"/>
          <ac:picMkLst>
            <pc:docMk/>
            <pc:sldMk cId="2206311101" sldId="269"/>
            <ac:picMk id="71" creationId="{AFE52FC7-B3EF-46A4-B8CE-292164EC9281}"/>
          </ac:picMkLst>
        </pc:picChg>
        <pc:picChg chg="add">
          <ac:chgData name="Alpha Kabinet Keita" userId="df6c05c6084d5f0a" providerId="Windows Live" clId="Web-{94D3FFD1-6DB1-4A5B-979B-6DE9CF256D53}" dt="2024-09-14T07:32:10.595" v="548"/>
          <ac:picMkLst>
            <pc:docMk/>
            <pc:sldMk cId="2206311101" sldId="269"/>
            <ac:picMk id="74" creationId="{18CBEC9D-9F9B-4383-B986-DE5B184A9A74}"/>
          </ac:picMkLst>
        </pc:picChg>
      </pc:sldChg>
      <pc:sldChg chg="modSp add del replId">
        <pc:chgData name="Alpha Kabinet Keita" userId="df6c05c6084d5f0a" providerId="Windows Live" clId="Web-{94D3FFD1-6DB1-4A5B-979B-6DE9CF256D53}" dt="2024-09-14T07:32:45.706" v="555"/>
        <pc:sldMkLst>
          <pc:docMk/>
          <pc:sldMk cId="4197972847" sldId="270"/>
        </pc:sldMkLst>
        <pc:spChg chg="mod">
          <ac:chgData name="Alpha Kabinet Keita" userId="df6c05c6084d5f0a" providerId="Windows Live" clId="Web-{94D3FFD1-6DB1-4A5B-979B-6DE9CF256D53}" dt="2024-09-14T07:31:11.952" v="520" actId="20577"/>
          <ac:spMkLst>
            <pc:docMk/>
            <pc:sldMk cId="4197972847" sldId="270"/>
            <ac:spMk id="3" creationId="{9AA44F40-91DA-BFE7-E419-349F7648E73F}"/>
          </ac:spMkLst>
        </pc:spChg>
      </pc:sldChg>
      <pc:sldChg chg="addSp delSp modSp add replId">
        <pc:chgData name="Alpha Kabinet Keita" userId="df6c05c6084d5f0a" providerId="Windows Live" clId="Web-{94D3FFD1-6DB1-4A5B-979B-6DE9CF256D53}" dt="2024-09-14T07:34:55.946" v="569"/>
        <pc:sldMkLst>
          <pc:docMk/>
          <pc:sldMk cId="2052993964" sldId="271"/>
        </pc:sldMkLst>
        <pc:spChg chg="mod">
          <ac:chgData name="Alpha Kabinet Keita" userId="df6c05c6084d5f0a" providerId="Windows Live" clId="Web-{94D3FFD1-6DB1-4A5B-979B-6DE9CF256D53}" dt="2024-09-14T07:34:55.946" v="569"/>
          <ac:spMkLst>
            <pc:docMk/>
            <pc:sldMk cId="2052993964" sldId="271"/>
            <ac:spMk id="3" creationId="{9AA44F40-91DA-BFE7-E419-349F7648E73F}"/>
          </ac:spMkLst>
        </pc:spChg>
        <pc:spChg chg="add del mod">
          <ac:chgData name="Alpha Kabinet Keita" userId="df6c05c6084d5f0a" providerId="Windows Live" clId="Web-{94D3FFD1-6DB1-4A5B-979B-6DE9CF256D53}" dt="2024-09-14T07:33:36.959" v="560"/>
          <ac:spMkLst>
            <pc:docMk/>
            <pc:sldMk cId="2052993964" sldId="271"/>
            <ac:spMk id="5" creationId="{ABA94F79-A4BB-02EB-82EE-632A6A755208}"/>
          </ac:spMkLst>
        </pc:spChg>
        <pc:spChg chg="add del mod">
          <ac:chgData name="Alpha Kabinet Keita" userId="df6c05c6084d5f0a" providerId="Windows Live" clId="Web-{94D3FFD1-6DB1-4A5B-979B-6DE9CF256D53}" dt="2024-09-14T07:34:16.570" v="566"/>
          <ac:spMkLst>
            <pc:docMk/>
            <pc:sldMk cId="2052993964" sldId="271"/>
            <ac:spMk id="6" creationId="{D9D82F2A-7D5F-6A50-5576-A5170E329FE7}"/>
          </ac:spMkLst>
        </pc:spChg>
        <pc:spChg chg="del">
          <ac:chgData name="Alpha Kabinet Keita" userId="df6c05c6084d5f0a" providerId="Windows Live" clId="Web-{94D3FFD1-6DB1-4A5B-979B-6DE9CF256D53}" dt="2024-09-14T07:34:55.946" v="569"/>
          <ac:spMkLst>
            <pc:docMk/>
            <pc:sldMk cId="2052993964" sldId="271"/>
            <ac:spMk id="72" creationId="{A4FB2F27-3F7D-440E-A905-86607A926A29}"/>
          </ac:spMkLst>
        </pc:spChg>
        <pc:spChg chg="del">
          <ac:chgData name="Alpha Kabinet Keita" userId="df6c05c6084d5f0a" providerId="Windows Live" clId="Web-{94D3FFD1-6DB1-4A5B-979B-6DE9CF256D53}" dt="2024-09-14T07:34:55.946" v="569"/>
          <ac:spMkLst>
            <pc:docMk/>
            <pc:sldMk cId="2052993964" sldId="271"/>
            <ac:spMk id="73" creationId="{AF678C14-A033-4139-BCA9-8382B039648B}"/>
          </ac:spMkLst>
        </pc:spChg>
        <pc:spChg chg="add">
          <ac:chgData name="Alpha Kabinet Keita" userId="df6c05c6084d5f0a" providerId="Windows Live" clId="Web-{94D3FFD1-6DB1-4A5B-979B-6DE9CF256D53}" dt="2024-09-14T07:34:55.946" v="569"/>
          <ac:spMkLst>
            <pc:docMk/>
            <pc:sldMk cId="2052993964" sldId="271"/>
            <ac:spMk id="79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7:34:55.946" v="569"/>
          <ac:spMkLst>
            <pc:docMk/>
            <pc:sldMk cId="2052993964" sldId="271"/>
            <ac:spMk id="81" creationId="{AF678C14-A033-4139-BCA9-8382B039648B}"/>
          </ac:spMkLst>
        </pc:spChg>
        <pc:picChg chg="del">
          <ac:chgData name="Alpha Kabinet Keita" userId="df6c05c6084d5f0a" providerId="Windows Live" clId="Web-{94D3FFD1-6DB1-4A5B-979B-6DE9CF256D53}" dt="2024-09-14T07:34:07.632" v="561"/>
          <ac:picMkLst>
            <pc:docMk/>
            <pc:sldMk cId="2052993964" sldId="271"/>
            <ac:picMk id="4" creationId="{31CF5D59-CFF4-CFC4-C584-16D2EFD01725}"/>
          </ac:picMkLst>
        </pc:picChg>
        <pc:picChg chg="add mod">
          <ac:chgData name="Alpha Kabinet Keita" userId="df6c05c6084d5f0a" providerId="Windows Live" clId="Web-{94D3FFD1-6DB1-4A5B-979B-6DE9CF256D53}" dt="2024-09-14T07:34:55.946" v="569"/>
          <ac:picMkLst>
            <pc:docMk/>
            <pc:sldMk cId="2052993964" sldId="271"/>
            <ac:picMk id="7" creationId="{E8079256-C5CA-35E1-33FD-F8913415D84B}"/>
          </ac:picMkLst>
        </pc:picChg>
        <pc:picChg chg="del">
          <ac:chgData name="Alpha Kabinet Keita" userId="df6c05c6084d5f0a" providerId="Windows Live" clId="Web-{94D3FFD1-6DB1-4A5B-979B-6DE9CF256D53}" dt="2024-09-14T07:34:55.946" v="569"/>
          <ac:picMkLst>
            <pc:docMk/>
            <pc:sldMk cId="2052993964" sldId="271"/>
            <ac:picMk id="71" creationId="{AFE52FC7-B3EF-46A4-B8CE-292164EC9281}"/>
          </ac:picMkLst>
        </pc:picChg>
        <pc:picChg chg="del">
          <ac:chgData name="Alpha Kabinet Keita" userId="df6c05c6084d5f0a" providerId="Windows Live" clId="Web-{94D3FFD1-6DB1-4A5B-979B-6DE9CF256D53}" dt="2024-09-14T07:34:55.946" v="569"/>
          <ac:picMkLst>
            <pc:docMk/>
            <pc:sldMk cId="2052993964" sldId="271"/>
            <ac:picMk id="74" creationId="{18CBEC9D-9F9B-4383-B986-DE5B184A9A74}"/>
          </ac:picMkLst>
        </pc:picChg>
        <pc:picChg chg="add">
          <ac:chgData name="Alpha Kabinet Keita" userId="df6c05c6084d5f0a" providerId="Windows Live" clId="Web-{94D3FFD1-6DB1-4A5B-979B-6DE9CF256D53}" dt="2024-09-14T07:34:55.946" v="569"/>
          <ac:picMkLst>
            <pc:docMk/>
            <pc:sldMk cId="2052993964" sldId="271"/>
            <ac:picMk id="83" creationId="{18CBEC9D-9F9B-4383-B986-DE5B184A9A74}"/>
          </ac:picMkLst>
        </pc:picChg>
        <pc:picChg chg="add">
          <ac:chgData name="Alpha Kabinet Keita" userId="df6c05c6084d5f0a" providerId="Windows Live" clId="Web-{94D3FFD1-6DB1-4A5B-979B-6DE9CF256D53}" dt="2024-09-14T07:34:55.946" v="569"/>
          <ac:picMkLst>
            <pc:docMk/>
            <pc:sldMk cId="2052993964" sldId="271"/>
            <ac:picMk id="85" creationId="{AFE52FC7-B3EF-46A4-B8CE-292164EC9281}"/>
          </ac:picMkLst>
        </pc:picChg>
      </pc:sldChg>
      <pc:sldChg chg="addSp delSp modSp add replId">
        <pc:chgData name="Alpha Kabinet Keita" userId="df6c05c6084d5f0a" providerId="Windows Live" clId="Web-{94D3FFD1-6DB1-4A5B-979B-6DE9CF256D53}" dt="2024-09-14T07:36:41.661" v="585" actId="1076"/>
        <pc:sldMkLst>
          <pc:docMk/>
          <pc:sldMk cId="1965900317" sldId="272"/>
        </pc:sldMkLst>
        <pc:spChg chg="mod">
          <ac:chgData name="Alpha Kabinet Keita" userId="df6c05c6084d5f0a" providerId="Windows Live" clId="Web-{94D3FFD1-6DB1-4A5B-979B-6DE9CF256D53}" dt="2024-09-14T07:36:36.755" v="583"/>
          <ac:spMkLst>
            <pc:docMk/>
            <pc:sldMk cId="1965900317" sldId="272"/>
            <ac:spMk id="3" creationId="{9AA44F40-91DA-BFE7-E419-349F7648E73F}"/>
          </ac:spMkLst>
        </pc:spChg>
        <pc:spChg chg="del">
          <ac:chgData name="Alpha Kabinet Keita" userId="df6c05c6084d5f0a" providerId="Windows Live" clId="Web-{94D3FFD1-6DB1-4A5B-979B-6DE9CF256D53}" dt="2024-09-14T07:36:36.755" v="583"/>
          <ac:spMkLst>
            <pc:docMk/>
            <pc:sldMk cId="1965900317" sldId="272"/>
            <ac:spMk id="79" creationId="{A4FB2F27-3F7D-440E-A905-86607A926A29}"/>
          </ac:spMkLst>
        </pc:spChg>
        <pc:spChg chg="del">
          <ac:chgData name="Alpha Kabinet Keita" userId="df6c05c6084d5f0a" providerId="Windows Live" clId="Web-{94D3FFD1-6DB1-4A5B-979B-6DE9CF256D53}" dt="2024-09-14T07:36:36.755" v="583"/>
          <ac:spMkLst>
            <pc:docMk/>
            <pc:sldMk cId="1965900317" sldId="272"/>
            <ac:spMk id="81" creationId="{AF678C14-A033-4139-BCA9-8382B039648B}"/>
          </ac:spMkLst>
        </pc:spChg>
        <pc:spChg chg="add">
          <ac:chgData name="Alpha Kabinet Keita" userId="df6c05c6084d5f0a" providerId="Windows Live" clId="Web-{94D3FFD1-6DB1-4A5B-979B-6DE9CF256D53}" dt="2024-09-14T07:36:36.755" v="583"/>
          <ac:spMkLst>
            <pc:docMk/>
            <pc:sldMk cId="1965900317" sldId="272"/>
            <ac:spMk id="90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7:36:36.755" v="583"/>
          <ac:spMkLst>
            <pc:docMk/>
            <pc:sldMk cId="1965900317" sldId="272"/>
            <ac:spMk id="92" creationId="{AF678C14-A033-4139-BCA9-8382B039648B}"/>
          </ac:spMkLst>
        </pc:spChg>
        <pc:picChg chg="add mod">
          <ac:chgData name="Alpha Kabinet Keita" userId="df6c05c6084d5f0a" providerId="Windows Live" clId="Web-{94D3FFD1-6DB1-4A5B-979B-6DE9CF256D53}" dt="2024-09-14T07:36:41.661" v="585" actId="1076"/>
          <ac:picMkLst>
            <pc:docMk/>
            <pc:sldMk cId="1965900317" sldId="272"/>
            <ac:picMk id="4" creationId="{A74A61A0-4A99-2C1B-8683-3B55AEF8C71C}"/>
          </ac:picMkLst>
        </pc:picChg>
        <pc:picChg chg="del">
          <ac:chgData name="Alpha Kabinet Keita" userId="df6c05c6084d5f0a" providerId="Windows Live" clId="Web-{94D3FFD1-6DB1-4A5B-979B-6DE9CF256D53}" dt="2024-09-14T07:36:22.051" v="580"/>
          <ac:picMkLst>
            <pc:docMk/>
            <pc:sldMk cId="1965900317" sldId="272"/>
            <ac:picMk id="7" creationId="{E8079256-C5CA-35E1-33FD-F8913415D84B}"/>
          </ac:picMkLst>
        </pc:picChg>
        <pc:picChg chg="del">
          <ac:chgData name="Alpha Kabinet Keita" userId="df6c05c6084d5f0a" providerId="Windows Live" clId="Web-{94D3FFD1-6DB1-4A5B-979B-6DE9CF256D53}" dt="2024-09-14T07:36:36.755" v="583"/>
          <ac:picMkLst>
            <pc:docMk/>
            <pc:sldMk cId="1965900317" sldId="272"/>
            <ac:picMk id="83" creationId="{18CBEC9D-9F9B-4383-B986-DE5B184A9A74}"/>
          </ac:picMkLst>
        </pc:picChg>
        <pc:picChg chg="del">
          <ac:chgData name="Alpha Kabinet Keita" userId="df6c05c6084d5f0a" providerId="Windows Live" clId="Web-{94D3FFD1-6DB1-4A5B-979B-6DE9CF256D53}" dt="2024-09-14T07:36:36.755" v="583"/>
          <ac:picMkLst>
            <pc:docMk/>
            <pc:sldMk cId="1965900317" sldId="272"/>
            <ac:picMk id="85" creationId="{AFE52FC7-B3EF-46A4-B8CE-292164EC9281}"/>
          </ac:picMkLst>
        </pc:picChg>
        <pc:picChg chg="add">
          <ac:chgData name="Alpha Kabinet Keita" userId="df6c05c6084d5f0a" providerId="Windows Live" clId="Web-{94D3FFD1-6DB1-4A5B-979B-6DE9CF256D53}" dt="2024-09-14T07:36:36.755" v="583"/>
          <ac:picMkLst>
            <pc:docMk/>
            <pc:sldMk cId="1965900317" sldId="272"/>
            <ac:picMk id="94" creationId="{18CBEC9D-9F9B-4383-B986-DE5B184A9A74}"/>
          </ac:picMkLst>
        </pc:picChg>
        <pc:picChg chg="add">
          <ac:chgData name="Alpha Kabinet Keita" userId="df6c05c6084d5f0a" providerId="Windows Live" clId="Web-{94D3FFD1-6DB1-4A5B-979B-6DE9CF256D53}" dt="2024-09-14T07:36:36.755" v="583"/>
          <ac:picMkLst>
            <pc:docMk/>
            <pc:sldMk cId="1965900317" sldId="272"/>
            <ac:picMk id="96" creationId="{AFE52FC7-B3EF-46A4-B8CE-292164EC9281}"/>
          </ac:picMkLst>
        </pc:picChg>
      </pc:sldChg>
      <pc:sldChg chg="addSp delSp modSp add ord replId">
        <pc:chgData name="Alpha Kabinet Keita" userId="df6c05c6084d5f0a" providerId="Windows Live" clId="Web-{94D3FFD1-6DB1-4A5B-979B-6DE9CF256D53}" dt="2024-09-14T07:59:15.337" v="806"/>
        <pc:sldMkLst>
          <pc:docMk/>
          <pc:sldMk cId="451239568" sldId="273"/>
        </pc:sldMkLst>
        <pc:spChg chg="mod">
          <ac:chgData name="Alpha Kabinet Keita" userId="df6c05c6084d5f0a" providerId="Windows Live" clId="Web-{94D3FFD1-6DB1-4A5B-979B-6DE9CF256D53}" dt="2024-09-14T07:59:12.634" v="805" actId="20577"/>
          <ac:spMkLst>
            <pc:docMk/>
            <pc:sldMk cId="451239568" sldId="273"/>
            <ac:spMk id="3" creationId="{9AA44F40-91DA-BFE7-E419-349F7648E73F}"/>
          </ac:spMkLst>
        </pc:spChg>
        <pc:spChg chg="del">
          <ac:chgData name="Alpha Kabinet Keita" userId="df6c05c6084d5f0a" providerId="Windows Live" clId="Web-{94D3FFD1-6DB1-4A5B-979B-6DE9CF256D53}" dt="2024-09-14T07:58:01.913" v="798"/>
          <ac:spMkLst>
            <pc:docMk/>
            <pc:sldMk cId="451239568" sldId="273"/>
            <ac:spMk id="90" creationId="{A4FB2F27-3F7D-440E-A905-86607A926A29}"/>
          </ac:spMkLst>
        </pc:spChg>
        <pc:spChg chg="del">
          <ac:chgData name="Alpha Kabinet Keita" userId="df6c05c6084d5f0a" providerId="Windows Live" clId="Web-{94D3FFD1-6DB1-4A5B-979B-6DE9CF256D53}" dt="2024-09-14T07:58:01.913" v="798"/>
          <ac:spMkLst>
            <pc:docMk/>
            <pc:sldMk cId="451239568" sldId="273"/>
            <ac:spMk id="92" creationId="{AF678C14-A033-4139-BCA9-8382B039648B}"/>
          </ac:spMkLst>
        </pc:spChg>
        <pc:spChg chg="add">
          <ac:chgData name="Alpha Kabinet Keita" userId="df6c05c6084d5f0a" providerId="Windows Live" clId="Web-{94D3FFD1-6DB1-4A5B-979B-6DE9CF256D53}" dt="2024-09-14T07:58:01.913" v="798"/>
          <ac:spMkLst>
            <pc:docMk/>
            <pc:sldMk cId="451239568" sldId="273"/>
            <ac:spMk id="101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7:58:01.913" v="798"/>
          <ac:spMkLst>
            <pc:docMk/>
            <pc:sldMk cId="451239568" sldId="273"/>
            <ac:spMk id="103" creationId="{AF678C14-A033-4139-BCA9-8382B039648B}"/>
          </ac:spMkLst>
        </pc:spChg>
        <pc:picChg chg="del">
          <ac:chgData name="Alpha Kabinet Keita" userId="df6c05c6084d5f0a" providerId="Windows Live" clId="Web-{94D3FFD1-6DB1-4A5B-979B-6DE9CF256D53}" dt="2024-09-14T07:57:43.147" v="795"/>
          <ac:picMkLst>
            <pc:docMk/>
            <pc:sldMk cId="451239568" sldId="273"/>
            <ac:picMk id="4" creationId="{A74A61A0-4A99-2C1B-8683-3B55AEF8C71C}"/>
          </ac:picMkLst>
        </pc:picChg>
        <pc:picChg chg="add mod">
          <ac:chgData name="Alpha Kabinet Keita" userId="df6c05c6084d5f0a" providerId="Windows Live" clId="Web-{94D3FFD1-6DB1-4A5B-979B-6DE9CF256D53}" dt="2024-09-14T07:58:01.913" v="798"/>
          <ac:picMkLst>
            <pc:docMk/>
            <pc:sldMk cId="451239568" sldId="273"/>
            <ac:picMk id="5" creationId="{647D6F2F-6109-BAF8-8EC0-DB24ECC27464}"/>
          </ac:picMkLst>
        </pc:picChg>
        <pc:picChg chg="del">
          <ac:chgData name="Alpha Kabinet Keita" userId="df6c05c6084d5f0a" providerId="Windows Live" clId="Web-{94D3FFD1-6DB1-4A5B-979B-6DE9CF256D53}" dt="2024-09-14T07:58:01.913" v="798"/>
          <ac:picMkLst>
            <pc:docMk/>
            <pc:sldMk cId="451239568" sldId="273"/>
            <ac:picMk id="94" creationId="{18CBEC9D-9F9B-4383-B986-DE5B184A9A74}"/>
          </ac:picMkLst>
        </pc:picChg>
        <pc:picChg chg="del">
          <ac:chgData name="Alpha Kabinet Keita" userId="df6c05c6084d5f0a" providerId="Windows Live" clId="Web-{94D3FFD1-6DB1-4A5B-979B-6DE9CF256D53}" dt="2024-09-14T07:58:01.913" v="798"/>
          <ac:picMkLst>
            <pc:docMk/>
            <pc:sldMk cId="451239568" sldId="273"/>
            <ac:picMk id="96" creationId="{AFE52FC7-B3EF-46A4-B8CE-292164EC9281}"/>
          </ac:picMkLst>
        </pc:picChg>
        <pc:picChg chg="add">
          <ac:chgData name="Alpha Kabinet Keita" userId="df6c05c6084d5f0a" providerId="Windows Live" clId="Web-{94D3FFD1-6DB1-4A5B-979B-6DE9CF256D53}" dt="2024-09-14T07:58:01.913" v="798"/>
          <ac:picMkLst>
            <pc:docMk/>
            <pc:sldMk cId="451239568" sldId="273"/>
            <ac:picMk id="105" creationId="{18CBEC9D-9F9B-4383-B986-DE5B184A9A74}"/>
          </ac:picMkLst>
        </pc:picChg>
        <pc:picChg chg="add">
          <ac:chgData name="Alpha Kabinet Keita" userId="df6c05c6084d5f0a" providerId="Windows Live" clId="Web-{94D3FFD1-6DB1-4A5B-979B-6DE9CF256D53}" dt="2024-09-14T07:58:01.913" v="798"/>
          <ac:picMkLst>
            <pc:docMk/>
            <pc:sldMk cId="451239568" sldId="273"/>
            <ac:picMk id="107" creationId="{AFE52FC7-B3EF-46A4-B8CE-292164EC9281}"/>
          </ac:picMkLst>
        </pc:picChg>
      </pc:sldChg>
      <pc:sldChg chg="addSp delSp modSp add replId">
        <pc:chgData name="Alpha Kabinet Keita" userId="df6c05c6084d5f0a" providerId="Windows Live" clId="Web-{94D3FFD1-6DB1-4A5B-979B-6DE9CF256D53}" dt="2024-09-14T08:11:03.190" v="887" actId="14100"/>
        <pc:sldMkLst>
          <pc:docMk/>
          <pc:sldMk cId="3327677592" sldId="274"/>
        </pc:sldMkLst>
        <pc:spChg chg="mod">
          <ac:chgData name="Alpha Kabinet Keita" userId="df6c05c6084d5f0a" providerId="Windows Live" clId="Web-{94D3FFD1-6DB1-4A5B-979B-6DE9CF256D53}" dt="2024-09-14T08:11:03.190" v="887" actId="14100"/>
          <ac:spMkLst>
            <pc:docMk/>
            <pc:sldMk cId="3327677592" sldId="274"/>
            <ac:spMk id="3" creationId="{9AA44F40-91DA-BFE7-E419-349F7648E73F}"/>
          </ac:spMkLst>
        </pc:spChg>
        <pc:spChg chg="del">
          <ac:chgData name="Alpha Kabinet Keita" userId="df6c05c6084d5f0a" providerId="Windows Live" clId="Web-{94D3FFD1-6DB1-4A5B-979B-6DE9CF256D53}" dt="2024-09-14T08:10:43.314" v="880"/>
          <ac:spMkLst>
            <pc:docMk/>
            <pc:sldMk cId="3327677592" sldId="274"/>
            <ac:spMk id="90" creationId="{A4FB2F27-3F7D-440E-A905-86607A926A29}"/>
          </ac:spMkLst>
        </pc:spChg>
        <pc:spChg chg="del">
          <ac:chgData name="Alpha Kabinet Keita" userId="df6c05c6084d5f0a" providerId="Windows Live" clId="Web-{94D3FFD1-6DB1-4A5B-979B-6DE9CF256D53}" dt="2024-09-14T08:10:43.314" v="880"/>
          <ac:spMkLst>
            <pc:docMk/>
            <pc:sldMk cId="3327677592" sldId="274"/>
            <ac:spMk id="92" creationId="{AF678C14-A033-4139-BCA9-8382B039648B}"/>
          </ac:spMkLst>
        </pc:spChg>
        <pc:spChg chg="add">
          <ac:chgData name="Alpha Kabinet Keita" userId="df6c05c6084d5f0a" providerId="Windows Live" clId="Web-{94D3FFD1-6DB1-4A5B-979B-6DE9CF256D53}" dt="2024-09-14T08:10:43.314" v="880"/>
          <ac:spMkLst>
            <pc:docMk/>
            <pc:sldMk cId="3327677592" sldId="274"/>
            <ac:spMk id="101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8:10:43.314" v="880"/>
          <ac:spMkLst>
            <pc:docMk/>
            <pc:sldMk cId="3327677592" sldId="274"/>
            <ac:spMk id="103" creationId="{AF678C14-A033-4139-BCA9-8382B039648B}"/>
          </ac:spMkLst>
        </pc:spChg>
        <pc:picChg chg="del">
          <ac:chgData name="Alpha Kabinet Keita" userId="df6c05c6084d5f0a" providerId="Windows Live" clId="Web-{94D3FFD1-6DB1-4A5B-979B-6DE9CF256D53}" dt="2024-09-14T08:10:28.001" v="878"/>
          <ac:picMkLst>
            <pc:docMk/>
            <pc:sldMk cId="3327677592" sldId="274"/>
            <ac:picMk id="4" creationId="{A74A61A0-4A99-2C1B-8683-3B55AEF8C71C}"/>
          </ac:picMkLst>
        </pc:picChg>
        <pc:picChg chg="add mod">
          <ac:chgData name="Alpha Kabinet Keita" userId="df6c05c6084d5f0a" providerId="Windows Live" clId="Web-{94D3FFD1-6DB1-4A5B-979B-6DE9CF256D53}" dt="2024-09-14T08:10:43.314" v="880"/>
          <ac:picMkLst>
            <pc:docMk/>
            <pc:sldMk cId="3327677592" sldId="274"/>
            <ac:picMk id="5" creationId="{0809D176-F4FC-FB86-4815-BAEF09554A2F}"/>
          </ac:picMkLst>
        </pc:picChg>
        <pc:picChg chg="del">
          <ac:chgData name="Alpha Kabinet Keita" userId="df6c05c6084d5f0a" providerId="Windows Live" clId="Web-{94D3FFD1-6DB1-4A5B-979B-6DE9CF256D53}" dt="2024-09-14T08:10:43.314" v="880"/>
          <ac:picMkLst>
            <pc:docMk/>
            <pc:sldMk cId="3327677592" sldId="274"/>
            <ac:picMk id="94" creationId="{18CBEC9D-9F9B-4383-B986-DE5B184A9A74}"/>
          </ac:picMkLst>
        </pc:picChg>
        <pc:picChg chg="del">
          <ac:chgData name="Alpha Kabinet Keita" userId="df6c05c6084d5f0a" providerId="Windows Live" clId="Web-{94D3FFD1-6DB1-4A5B-979B-6DE9CF256D53}" dt="2024-09-14T08:10:43.314" v="880"/>
          <ac:picMkLst>
            <pc:docMk/>
            <pc:sldMk cId="3327677592" sldId="274"/>
            <ac:picMk id="96" creationId="{AFE52FC7-B3EF-46A4-B8CE-292164EC9281}"/>
          </ac:picMkLst>
        </pc:picChg>
        <pc:picChg chg="add">
          <ac:chgData name="Alpha Kabinet Keita" userId="df6c05c6084d5f0a" providerId="Windows Live" clId="Web-{94D3FFD1-6DB1-4A5B-979B-6DE9CF256D53}" dt="2024-09-14T08:10:43.314" v="880"/>
          <ac:picMkLst>
            <pc:docMk/>
            <pc:sldMk cId="3327677592" sldId="274"/>
            <ac:picMk id="105" creationId="{18CBEC9D-9F9B-4383-B986-DE5B184A9A74}"/>
          </ac:picMkLst>
        </pc:picChg>
        <pc:picChg chg="add">
          <ac:chgData name="Alpha Kabinet Keita" userId="df6c05c6084d5f0a" providerId="Windows Live" clId="Web-{94D3FFD1-6DB1-4A5B-979B-6DE9CF256D53}" dt="2024-09-14T08:10:43.314" v="880"/>
          <ac:picMkLst>
            <pc:docMk/>
            <pc:sldMk cId="3327677592" sldId="274"/>
            <ac:picMk id="107" creationId="{AFE52FC7-B3EF-46A4-B8CE-292164EC9281}"/>
          </ac:picMkLst>
        </pc:picChg>
      </pc:sldChg>
      <pc:sldChg chg="addSp delSp modSp add replId">
        <pc:chgData name="Alpha Kabinet Keita" userId="df6c05c6084d5f0a" providerId="Windows Live" clId="Web-{94D3FFD1-6DB1-4A5B-979B-6DE9CF256D53}" dt="2024-09-14T08:25:34.956" v="972" actId="20577"/>
        <pc:sldMkLst>
          <pc:docMk/>
          <pc:sldMk cId="277209926" sldId="275"/>
        </pc:sldMkLst>
        <pc:spChg chg="mod">
          <ac:chgData name="Alpha Kabinet Keita" userId="df6c05c6084d5f0a" providerId="Windows Live" clId="Web-{94D3FFD1-6DB1-4A5B-979B-6DE9CF256D53}" dt="2024-09-14T08:25:34.956" v="972" actId="20577"/>
          <ac:spMkLst>
            <pc:docMk/>
            <pc:sldMk cId="277209926" sldId="275"/>
            <ac:spMk id="3" creationId="{9AA44F40-91DA-BFE7-E419-349F7648E73F}"/>
          </ac:spMkLst>
        </pc:spChg>
        <pc:spChg chg="del">
          <ac:chgData name="Alpha Kabinet Keita" userId="df6c05c6084d5f0a" providerId="Windows Live" clId="Web-{94D3FFD1-6DB1-4A5B-979B-6DE9CF256D53}" dt="2024-09-14T08:22:31.091" v="905"/>
          <ac:spMkLst>
            <pc:docMk/>
            <pc:sldMk cId="277209926" sldId="275"/>
            <ac:spMk id="90" creationId="{A4FB2F27-3F7D-440E-A905-86607A926A29}"/>
          </ac:spMkLst>
        </pc:spChg>
        <pc:spChg chg="del">
          <ac:chgData name="Alpha Kabinet Keita" userId="df6c05c6084d5f0a" providerId="Windows Live" clId="Web-{94D3FFD1-6DB1-4A5B-979B-6DE9CF256D53}" dt="2024-09-14T08:22:31.091" v="905"/>
          <ac:spMkLst>
            <pc:docMk/>
            <pc:sldMk cId="277209926" sldId="275"/>
            <ac:spMk id="92" creationId="{AF678C14-A033-4139-BCA9-8382B039648B}"/>
          </ac:spMkLst>
        </pc:spChg>
        <pc:spChg chg="add">
          <ac:chgData name="Alpha Kabinet Keita" userId="df6c05c6084d5f0a" providerId="Windows Live" clId="Web-{94D3FFD1-6DB1-4A5B-979B-6DE9CF256D53}" dt="2024-09-14T08:22:31.091" v="905"/>
          <ac:spMkLst>
            <pc:docMk/>
            <pc:sldMk cId="277209926" sldId="275"/>
            <ac:spMk id="101" creationId="{A4FB2F27-3F7D-440E-A905-86607A926A29}"/>
          </ac:spMkLst>
        </pc:spChg>
        <pc:spChg chg="add">
          <ac:chgData name="Alpha Kabinet Keita" userId="df6c05c6084d5f0a" providerId="Windows Live" clId="Web-{94D3FFD1-6DB1-4A5B-979B-6DE9CF256D53}" dt="2024-09-14T08:22:31.091" v="905"/>
          <ac:spMkLst>
            <pc:docMk/>
            <pc:sldMk cId="277209926" sldId="275"/>
            <ac:spMk id="103" creationId="{AF678C14-A033-4139-BCA9-8382B039648B}"/>
          </ac:spMkLst>
        </pc:spChg>
        <pc:picChg chg="del">
          <ac:chgData name="Alpha Kabinet Keita" userId="df6c05c6084d5f0a" providerId="Windows Live" clId="Web-{94D3FFD1-6DB1-4A5B-979B-6DE9CF256D53}" dt="2024-09-14T08:22:15.262" v="902"/>
          <ac:picMkLst>
            <pc:docMk/>
            <pc:sldMk cId="277209926" sldId="275"/>
            <ac:picMk id="4" creationId="{A74A61A0-4A99-2C1B-8683-3B55AEF8C71C}"/>
          </ac:picMkLst>
        </pc:picChg>
        <pc:picChg chg="add mod">
          <ac:chgData name="Alpha Kabinet Keita" userId="df6c05c6084d5f0a" providerId="Windows Live" clId="Web-{94D3FFD1-6DB1-4A5B-979B-6DE9CF256D53}" dt="2024-09-14T08:22:31.091" v="905"/>
          <ac:picMkLst>
            <pc:docMk/>
            <pc:sldMk cId="277209926" sldId="275"/>
            <ac:picMk id="5" creationId="{4286AD85-1029-0F77-F208-E6661D848E25}"/>
          </ac:picMkLst>
        </pc:picChg>
        <pc:picChg chg="del">
          <ac:chgData name="Alpha Kabinet Keita" userId="df6c05c6084d5f0a" providerId="Windows Live" clId="Web-{94D3FFD1-6DB1-4A5B-979B-6DE9CF256D53}" dt="2024-09-14T08:22:31.091" v="905"/>
          <ac:picMkLst>
            <pc:docMk/>
            <pc:sldMk cId="277209926" sldId="275"/>
            <ac:picMk id="94" creationId="{18CBEC9D-9F9B-4383-B986-DE5B184A9A74}"/>
          </ac:picMkLst>
        </pc:picChg>
        <pc:picChg chg="del">
          <ac:chgData name="Alpha Kabinet Keita" userId="df6c05c6084d5f0a" providerId="Windows Live" clId="Web-{94D3FFD1-6DB1-4A5B-979B-6DE9CF256D53}" dt="2024-09-14T08:22:31.091" v="905"/>
          <ac:picMkLst>
            <pc:docMk/>
            <pc:sldMk cId="277209926" sldId="275"/>
            <ac:picMk id="96" creationId="{AFE52FC7-B3EF-46A4-B8CE-292164EC9281}"/>
          </ac:picMkLst>
        </pc:picChg>
        <pc:picChg chg="add">
          <ac:chgData name="Alpha Kabinet Keita" userId="df6c05c6084d5f0a" providerId="Windows Live" clId="Web-{94D3FFD1-6DB1-4A5B-979B-6DE9CF256D53}" dt="2024-09-14T08:22:31.091" v="905"/>
          <ac:picMkLst>
            <pc:docMk/>
            <pc:sldMk cId="277209926" sldId="275"/>
            <ac:picMk id="105" creationId="{18CBEC9D-9F9B-4383-B986-DE5B184A9A74}"/>
          </ac:picMkLst>
        </pc:picChg>
        <pc:picChg chg="add">
          <ac:chgData name="Alpha Kabinet Keita" userId="df6c05c6084d5f0a" providerId="Windows Live" clId="Web-{94D3FFD1-6DB1-4A5B-979B-6DE9CF256D53}" dt="2024-09-14T08:22:31.091" v="905"/>
          <ac:picMkLst>
            <pc:docMk/>
            <pc:sldMk cId="277209926" sldId="275"/>
            <ac:picMk id="107" creationId="{AFE52FC7-B3EF-46A4-B8CE-292164EC9281}"/>
          </ac:picMkLst>
        </pc:picChg>
      </pc:sldChg>
      <pc:sldChg chg="addSp delSp modSp new mod setBg">
        <pc:chgData name="Alpha Kabinet Keita" userId="df6c05c6084d5f0a" providerId="Windows Live" clId="Web-{94D3FFD1-6DB1-4A5B-979B-6DE9CF256D53}" dt="2024-09-14T08:27:54.696" v="1101"/>
        <pc:sldMkLst>
          <pc:docMk/>
          <pc:sldMk cId="4173653039" sldId="276"/>
        </pc:sldMkLst>
        <pc:spChg chg="mod">
          <ac:chgData name="Alpha Kabinet Keita" userId="df6c05c6084d5f0a" providerId="Windows Live" clId="Web-{94D3FFD1-6DB1-4A5B-979B-6DE9CF256D53}" dt="2024-09-14T08:27:54.696" v="1101"/>
          <ac:spMkLst>
            <pc:docMk/>
            <pc:sldMk cId="4173653039" sldId="276"/>
            <ac:spMk id="2" creationId="{006537F4-F89A-6192-659D-9DB6A6D72950}"/>
          </ac:spMkLst>
        </pc:spChg>
        <pc:spChg chg="mod">
          <ac:chgData name="Alpha Kabinet Keita" userId="df6c05c6084d5f0a" providerId="Windows Live" clId="Web-{94D3FFD1-6DB1-4A5B-979B-6DE9CF256D53}" dt="2024-09-14T08:27:54.696" v="1101"/>
          <ac:spMkLst>
            <pc:docMk/>
            <pc:sldMk cId="4173653039" sldId="276"/>
            <ac:spMk id="3" creationId="{09745BE9-1417-6CC0-50DC-021E95719723}"/>
          </ac:spMkLst>
        </pc:spChg>
        <pc:spChg chg="add">
          <ac:chgData name="Alpha Kabinet Keita" userId="df6c05c6084d5f0a" providerId="Windows Live" clId="Web-{94D3FFD1-6DB1-4A5B-979B-6DE9CF256D53}" dt="2024-09-14T08:27:54.696" v="1101"/>
          <ac:spMkLst>
            <pc:docMk/>
            <pc:sldMk cId="4173653039" sldId="276"/>
            <ac:spMk id="8" creationId="{0BABF38A-8A0D-492E-BD20-6CF4D46B50BD}"/>
          </ac:spMkLst>
        </pc:spChg>
        <pc:spChg chg="add del">
          <ac:chgData name="Alpha Kabinet Keita" userId="df6c05c6084d5f0a" providerId="Windows Live" clId="Web-{94D3FFD1-6DB1-4A5B-979B-6DE9CF256D53}" dt="2024-09-14T08:27:54.680" v="1100"/>
          <ac:spMkLst>
            <pc:docMk/>
            <pc:sldMk cId="4173653039" sldId="276"/>
            <ac:spMk id="9" creationId="{0BABF38A-8A0D-492E-BD20-6CF4D46B50BD}"/>
          </ac:spMkLst>
        </pc:spChg>
        <pc:spChg chg="add">
          <ac:chgData name="Alpha Kabinet Keita" userId="df6c05c6084d5f0a" providerId="Windows Live" clId="Web-{94D3FFD1-6DB1-4A5B-979B-6DE9CF256D53}" dt="2024-09-14T08:27:54.696" v="1101"/>
          <ac:spMkLst>
            <pc:docMk/>
            <pc:sldMk cId="4173653039" sldId="276"/>
            <ac:spMk id="12" creationId="{26B0FCFA-8A2E-4F10-87BD-34565BD7C39F}"/>
          </ac:spMkLst>
        </pc:spChg>
        <pc:spChg chg="add del">
          <ac:chgData name="Alpha Kabinet Keita" userId="df6c05c6084d5f0a" providerId="Windows Live" clId="Web-{94D3FFD1-6DB1-4A5B-979B-6DE9CF256D53}" dt="2024-09-14T08:27:54.680" v="1100"/>
          <ac:spMkLst>
            <pc:docMk/>
            <pc:sldMk cId="4173653039" sldId="276"/>
            <ac:spMk id="13" creationId="{D6A5485D-4AF6-47BA-8BB1-44D0639B9FA6}"/>
          </ac:spMkLst>
        </pc:spChg>
        <pc:spChg chg="add">
          <ac:chgData name="Alpha Kabinet Keita" userId="df6c05c6084d5f0a" providerId="Windows Live" clId="Web-{94D3FFD1-6DB1-4A5B-979B-6DE9CF256D53}" dt="2024-09-14T08:27:54.696" v="1101"/>
          <ac:spMkLst>
            <pc:docMk/>
            <pc:sldMk cId="4173653039" sldId="276"/>
            <ac:spMk id="14" creationId="{32DA72A5-2775-4FE6-9A97-1C8DEE0E06C2}"/>
          </ac:spMkLst>
        </pc:spChg>
        <pc:spChg chg="add del">
          <ac:chgData name="Alpha Kabinet Keita" userId="df6c05c6084d5f0a" providerId="Windows Live" clId="Web-{94D3FFD1-6DB1-4A5B-979B-6DE9CF256D53}" dt="2024-09-14T08:27:54.680" v="1100"/>
          <ac:spMkLst>
            <pc:docMk/>
            <pc:sldMk cId="4173653039" sldId="276"/>
            <ac:spMk id="15" creationId="{483861B3-77F4-42C4-B257-AF7D1EB5FFDE}"/>
          </ac:spMkLst>
        </pc:spChg>
        <pc:spChg chg="add del">
          <ac:chgData name="Alpha Kabinet Keita" userId="df6c05c6084d5f0a" providerId="Windows Live" clId="Web-{94D3FFD1-6DB1-4A5B-979B-6DE9CF256D53}" dt="2024-09-14T08:27:54.680" v="1100"/>
          <ac:spMkLst>
            <pc:docMk/>
            <pc:sldMk cId="4173653039" sldId="276"/>
            <ac:spMk id="17" creationId="{8D2A0DB3-EF43-4032-9B27-954E12CCB688}"/>
          </ac:spMkLst>
        </pc:spChg>
        <pc:picChg chg="add del">
          <ac:chgData name="Alpha Kabinet Keita" userId="df6c05c6084d5f0a" providerId="Windows Live" clId="Web-{94D3FFD1-6DB1-4A5B-979B-6DE9CF256D53}" dt="2024-09-14T08:27:54.680" v="1100"/>
          <ac:picMkLst>
            <pc:docMk/>
            <pc:sldMk cId="4173653039" sldId="276"/>
            <ac:picMk id="5" creationId="{8A7F70B9-373C-77D1-D2C6-3D601FE81EED}"/>
          </ac:picMkLst>
        </pc:picChg>
        <pc:picChg chg="add">
          <ac:chgData name="Alpha Kabinet Keita" userId="df6c05c6084d5f0a" providerId="Windows Live" clId="Web-{94D3FFD1-6DB1-4A5B-979B-6DE9CF256D53}" dt="2024-09-14T08:27:54.696" v="1101"/>
          <ac:picMkLst>
            <pc:docMk/>
            <pc:sldMk cId="4173653039" sldId="276"/>
            <ac:picMk id="10" creationId="{1CB7E8AE-A3AC-4BB7-A5C6-F00EC697B265}"/>
          </ac:picMkLst>
        </pc:picChg>
        <pc:picChg chg="add del">
          <ac:chgData name="Alpha Kabinet Keita" userId="df6c05c6084d5f0a" providerId="Windows Live" clId="Web-{94D3FFD1-6DB1-4A5B-979B-6DE9CF256D53}" dt="2024-09-14T08:27:54.680" v="1100"/>
          <ac:picMkLst>
            <pc:docMk/>
            <pc:sldMk cId="4173653039" sldId="276"/>
            <ac:picMk id="11" creationId="{1CB7E8AE-A3AC-4BB7-A5C6-F00EC697B265}"/>
          </ac:picMkLst>
        </pc:picChg>
        <pc:picChg chg="add">
          <ac:chgData name="Alpha Kabinet Keita" userId="df6c05c6084d5f0a" providerId="Windows Live" clId="Web-{94D3FFD1-6DB1-4A5B-979B-6DE9CF256D53}" dt="2024-09-14T08:27:54.696" v="1101"/>
          <ac:picMkLst>
            <pc:docMk/>
            <pc:sldMk cId="4173653039" sldId="276"/>
            <ac:picMk id="16" creationId="{28966E53-3C41-4F5A-A432-755BFE5D7567}"/>
          </ac:picMkLst>
        </pc:picChg>
        <pc:picChg chg="add">
          <ac:chgData name="Alpha Kabinet Keita" userId="df6c05c6084d5f0a" providerId="Windows Live" clId="Web-{94D3FFD1-6DB1-4A5B-979B-6DE9CF256D53}" dt="2024-09-14T08:27:54.696" v="1101"/>
          <ac:picMkLst>
            <pc:docMk/>
            <pc:sldMk cId="4173653039" sldId="276"/>
            <ac:picMk id="18" creationId="{D47F75BB-A3CB-4161-B316-A2A9C88F72D2}"/>
          </ac:picMkLst>
        </pc:picChg>
      </pc:sldChg>
      <pc:sldChg chg="modSp add replId">
        <pc:chgData name="Alpha Kabinet Keita" userId="df6c05c6084d5f0a" providerId="Windows Live" clId="Web-{94D3FFD1-6DB1-4A5B-979B-6DE9CF256D53}" dt="2024-09-14T08:31:14.676" v="1135" actId="20577"/>
        <pc:sldMkLst>
          <pc:docMk/>
          <pc:sldMk cId="1865831173" sldId="277"/>
        </pc:sldMkLst>
        <pc:spChg chg="mod">
          <ac:chgData name="Alpha Kabinet Keita" userId="df6c05c6084d5f0a" providerId="Windows Live" clId="Web-{94D3FFD1-6DB1-4A5B-979B-6DE9CF256D53}" dt="2024-09-14T08:31:00.816" v="1128" actId="20577"/>
          <ac:spMkLst>
            <pc:docMk/>
            <pc:sldMk cId="1865831173" sldId="277"/>
            <ac:spMk id="2" creationId="{006537F4-F89A-6192-659D-9DB6A6D72950}"/>
          </ac:spMkLst>
        </pc:spChg>
        <pc:spChg chg="mod">
          <ac:chgData name="Alpha Kabinet Keita" userId="df6c05c6084d5f0a" providerId="Windows Live" clId="Web-{94D3FFD1-6DB1-4A5B-979B-6DE9CF256D53}" dt="2024-09-14T08:31:14.676" v="1135" actId="20577"/>
          <ac:spMkLst>
            <pc:docMk/>
            <pc:sldMk cId="1865831173" sldId="277"/>
            <ac:spMk id="3" creationId="{09745BE9-1417-6CC0-50DC-021E95719723}"/>
          </ac:spMkLst>
        </pc:spChg>
      </pc:sldChg>
      <pc:sldChg chg="modSp add replId">
        <pc:chgData name="Alpha Kabinet Keita" userId="df6c05c6084d5f0a" providerId="Windows Live" clId="Web-{94D3FFD1-6DB1-4A5B-979B-6DE9CF256D53}" dt="2024-09-14T08:33:45.025" v="1143" actId="20577"/>
        <pc:sldMkLst>
          <pc:docMk/>
          <pc:sldMk cId="2736043291" sldId="278"/>
        </pc:sldMkLst>
        <pc:spChg chg="mod">
          <ac:chgData name="Alpha Kabinet Keita" userId="df6c05c6084d5f0a" providerId="Windows Live" clId="Web-{94D3FFD1-6DB1-4A5B-979B-6DE9CF256D53}" dt="2024-09-14T08:33:45.025" v="1143" actId="20577"/>
          <ac:spMkLst>
            <pc:docMk/>
            <pc:sldMk cId="2736043291" sldId="278"/>
            <ac:spMk id="3" creationId="{9AA44F40-91DA-BFE7-E419-349F7648E73F}"/>
          </ac:spMkLst>
        </pc:spChg>
      </pc:sldChg>
    </pc:docChg>
  </pc:docChgLst>
  <pc:docChgLst>
    <pc:chgData name="Alpha Kabinet Keita" userId="df6c05c6084d5f0a" providerId="Windows Live" clId="Web-{B32F082B-B9FD-4F32-BD5B-023063798CD4}"/>
    <pc:docChg chg="addSld delSld modSld sldOrd">
      <pc:chgData name="Alpha Kabinet Keita" userId="df6c05c6084d5f0a" providerId="Windows Live" clId="Web-{B32F082B-B9FD-4F32-BD5B-023063798CD4}" dt="2024-09-14T09:51:49.483" v="2202" actId="20577"/>
      <pc:docMkLst>
        <pc:docMk/>
      </pc:docMkLst>
      <pc:sldChg chg="modSp">
        <pc:chgData name="Alpha Kabinet Keita" userId="df6c05c6084d5f0a" providerId="Windows Live" clId="Web-{B32F082B-B9FD-4F32-BD5B-023063798CD4}" dt="2024-09-14T09:41:08.045" v="1759" actId="20577"/>
        <pc:sldMkLst>
          <pc:docMk/>
          <pc:sldMk cId="2442901339" sldId="259"/>
        </pc:sldMkLst>
        <pc:spChg chg="mod">
          <ac:chgData name="Alpha Kabinet Keita" userId="df6c05c6084d5f0a" providerId="Windows Live" clId="Web-{B32F082B-B9FD-4F32-BD5B-023063798CD4}" dt="2024-09-14T09:41:08.045" v="1759" actId="20577"/>
          <ac:spMkLst>
            <pc:docMk/>
            <pc:sldMk cId="2442901339" sldId="259"/>
            <ac:spMk id="2" creationId="{D5FD04F2-7880-A55B-780E-5B28A66E71E3}"/>
          </ac:spMkLst>
        </pc:spChg>
        <pc:graphicFrameChg chg="mod modGraphic">
          <ac:chgData name="Alpha Kabinet Keita" userId="df6c05c6084d5f0a" providerId="Windows Live" clId="Web-{B32F082B-B9FD-4F32-BD5B-023063798CD4}" dt="2024-09-14T09:40:49.888" v="1753" actId="1076"/>
          <ac:graphicFrameMkLst>
            <pc:docMk/>
            <pc:sldMk cId="2442901339" sldId="259"/>
            <ac:graphicFrameMk id="4" creationId="{B8C3992D-F7E8-36D8-3F67-D0BCBF4703B6}"/>
          </ac:graphicFrameMkLst>
        </pc:graphicFrameChg>
      </pc:sldChg>
      <pc:sldChg chg="modSp">
        <pc:chgData name="Alpha Kabinet Keita" userId="df6c05c6084d5f0a" providerId="Windows Live" clId="Web-{B32F082B-B9FD-4F32-BD5B-023063798CD4}" dt="2024-09-14T08:35:33.987" v="14" actId="20577"/>
        <pc:sldMkLst>
          <pc:docMk/>
          <pc:sldMk cId="2206311101" sldId="269"/>
        </pc:sldMkLst>
        <pc:spChg chg="mod">
          <ac:chgData name="Alpha Kabinet Keita" userId="df6c05c6084d5f0a" providerId="Windows Live" clId="Web-{B32F082B-B9FD-4F32-BD5B-023063798CD4}" dt="2024-09-14T08:35:33.987" v="14" actId="20577"/>
          <ac:spMkLst>
            <pc:docMk/>
            <pc:sldMk cId="2206311101" sldId="269"/>
            <ac:spMk id="3" creationId="{9AA44F40-91DA-BFE7-E419-349F7648E73F}"/>
          </ac:spMkLst>
        </pc:spChg>
      </pc:sldChg>
      <pc:sldChg chg="modSp">
        <pc:chgData name="Alpha Kabinet Keita" userId="df6c05c6084d5f0a" providerId="Windows Live" clId="Web-{B32F082B-B9FD-4F32-BD5B-023063798CD4}" dt="2024-09-14T08:36:03.738" v="18" actId="20577"/>
        <pc:sldMkLst>
          <pc:docMk/>
          <pc:sldMk cId="2052993964" sldId="271"/>
        </pc:sldMkLst>
        <pc:spChg chg="mod">
          <ac:chgData name="Alpha Kabinet Keita" userId="df6c05c6084d5f0a" providerId="Windows Live" clId="Web-{B32F082B-B9FD-4F32-BD5B-023063798CD4}" dt="2024-09-14T08:36:03.738" v="18" actId="20577"/>
          <ac:spMkLst>
            <pc:docMk/>
            <pc:sldMk cId="2052993964" sldId="271"/>
            <ac:spMk id="3" creationId="{9AA44F40-91DA-BFE7-E419-349F7648E73F}"/>
          </ac:spMkLst>
        </pc:spChg>
      </pc:sldChg>
      <pc:sldChg chg="modSp">
        <pc:chgData name="Alpha Kabinet Keita" userId="df6c05c6084d5f0a" providerId="Windows Live" clId="Web-{B32F082B-B9FD-4F32-BD5B-023063798CD4}" dt="2024-09-14T08:35:51.394" v="16" actId="20577"/>
        <pc:sldMkLst>
          <pc:docMk/>
          <pc:sldMk cId="1965900317" sldId="272"/>
        </pc:sldMkLst>
        <pc:spChg chg="mod">
          <ac:chgData name="Alpha Kabinet Keita" userId="df6c05c6084d5f0a" providerId="Windows Live" clId="Web-{B32F082B-B9FD-4F32-BD5B-023063798CD4}" dt="2024-09-14T08:35:51.394" v="16" actId="20577"/>
          <ac:spMkLst>
            <pc:docMk/>
            <pc:sldMk cId="1965900317" sldId="272"/>
            <ac:spMk id="3" creationId="{9AA44F40-91DA-BFE7-E419-349F7648E73F}"/>
          </ac:spMkLst>
        </pc:spChg>
      </pc:sldChg>
      <pc:sldChg chg="addSp delSp modSp">
        <pc:chgData name="Alpha Kabinet Keita" userId="df6c05c6084d5f0a" providerId="Windows Live" clId="Web-{B32F082B-B9FD-4F32-BD5B-023063798CD4}" dt="2024-09-14T08:52:25.840" v="198" actId="20577"/>
        <pc:sldMkLst>
          <pc:docMk/>
          <pc:sldMk cId="277209926" sldId="275"/>
        </pc:sldMkLst>
        <pc:spChg chg="mod">
          <ac:chgData name="Alpha Kabinet Keita" userId="df6c05c6084d5f0a" providerId="Windows Live" clId="Web-{B32F082B-B9FD-4F32-BD5B-023063798CD4}" dt="2024-09-14T08:52:25.840" v="198" actId="20577"/>
          <ac:spMkLst>
            <pc:docMk/>
            <pc:sldMk cId="277209926" sldId="275"/>
            <ac:spMk id="2" creationId="{2BD8538F-941A-F909-362F-57484AE72E46}"/>
          </ac:spMkLst>
        </pc:spChg>
        <pc:spChg chg="mod">
          <ac:chgData name="Alpha Kabinet Keita" userId="df6c05c6084d5f0a" providerId="Windows Live" clId="Web-{B32F082B-B9FD-4F32-BD5B-023063798CD4}" dt="2024-09-14T08:44:40.657" v="61" actId="14100"/>
          <ac:spMkLst>
            <pc:docMk/>
            <pc:sldMk cId="277209926" sldId="275"/>
            <ac:spMk id="3" creationId="{9AA44F40-91DA-BFE7-E419-349F7648E73F}"/>
          </ac:spMkLst>
        </pc:spChg>
        <pc:spChg chg="del">
          <ac:chgData name="Alpha Kabinet Keita" userId="df6c05c6084d5f0a" providerId="Windows Live" clId="Web-{B32F082B-B9FD-4F32-BD5B-023063798CD4}" dt="2024-09-14T08:44:29.032" v="55"/>
          <ac:spMkLst>
            <pc:docMk/>
            <pc:sldMk cId="277209926" sldId="275"/>
            <ac:spMk id="101" creationId="{A4FB2F27-3F7D-440E-A905-86607A926A29}"/>
          </ac:spMkLst>
        </pc:spChg>
        <pc:spChg chg="del">
          <ac:chgData name="Alpha Kabinet Keita" userId="df6c05c6084d5f0a" providerId="Windows Live" clId="Web-{B32F082B-B9FD-4F32-BD5B-023063798CD4}" dt="2024-09-14T08:44:29.032" v="55"/>
          <ac:spMkLst>
            <pc:docMk/>
            <pc:sldMk cId="277209926" sldId="275"/>
            <ac:spMk id="103" creationId="{AF678C14-A033-4139-BCA9-8382B039648B}"/>
          </ac:spMkLst>
        </pc:spChg>
        <pc:spChg chg="add">
          <ac:chgData name="Alpha Kabinet Keita" userId="df6c05c6084d5f0a" providerId="Windows Live" clId="Web-{B32F082B-B9FD-4F32-BD5B-023063798CD4}" dt="2024-09-14T08:44:29.032" v="55"/>
          <ac:spMkLst>
            <pc:docMk/>
            <pc:sldMk cId="277209926" sldId="275"/>
            <ac:spMk id="112" creationId="{A4FB2F27-3F7D-440E-A905-86607A926A29}"/>
          </ac:spMkLst>
        </pc:spChg>
        <pc:spChg chg="add">
          <ac:chgData name="Alpha Kabinet Keita" userId="df6c05c6084d5f0a" providerId="Windows Live" clId="Web-{B32F082B-B9FD-4F32-BD5B-023063798CD4}" dt="2024-09-14T08:44:29.032" v="55"/>
          <ac:spMkLst>
            <pc:docMk/>
            <pc:sldMk cId="277209926" sldId="275"/>
            <ac:spMk id="114" creationId="{AF678C14-A033-4139-BCA9-8382B039648B}"/>
          </ac:spMkLst>
        </pc:spChg>
        <pc:picChg chg="add mod">
          <ac:chgData name="Alpha Kabinet Keita" userId="df6c05c6084d5f0a" providerId="Windows Live" clId="Web-{B32F082B-B9FD-4F32-BD5B-023063798CD4}" dt="2024-09-14T08:44:29.032" v="55"/>
          <ac:picMkLst>
            <pc:docMk/>
            <pc:sldMk cId="277209926" sldId="275"/>
            <ac:picMk id="4" creationId="{B282BF4C-877B-3189-4F09-92ADF26B5320}"/>
          </ac:picMkLst>
        </pc:picChg>
        <pc:picChg chg="del">
          <ac:chgData name="Alpha Kabinet Keita" userId="df6c05c6084d5f0a" providerId="Windows Live" clId="Web-{B32F082B-B9FD-4F32-BD5B-023063798CD4}" dt="2024-09-14T08:39:39.653" v="52"/>
          <ac:picMkLst>
            <pc:docMk/>
            <pc:sldMk cId="277209926" sldId="275"/>
            <ac:picMk id="5" creationId="{4286AD85-1029-0F77-F208-E6661D848E25}"/>
          </ac:picMkLst>
        </pc:picChg>
        <pc:picChg chg="del">
          <ac:chgData name="Alpha Kabinet Keita" userId="df6c05c6084d5f0a" providerId="Windows Live" clId="Web-{B32F082B-B9FD-4F32-BD5B-023063798CD4}" dt="2024-09-14T08:44:29.032" v="55"/>
          <ac:picMkLst>
            <pc:docMk/>
            <pc:sldMk cId="277209926" sldId="275"/>
            <ac:picMk id="105" creationId="{18CBEC9D-9F9B-4383-B986-DE5B184A9A74}"/>
          </ac:picMkLst>
        </pc:picChg>
        <pc:picChg chg="del">
          <ac:chgData name="Alpha Kabinet Keita" userId="df6c05c6084d5f0a" providerId="Windows Live" clId="Web-{B32F082B-B9FD-4F32-BD5B-023063798CD4}" dt="2024-09-14T08:44:29.032" v="55"/>
          <ac:picMkLst>
            <pc:docMk/>
            <pc:sldMk cId="277209926" sldId="275"/>
            <ac:picMk id="107" creationId="{AFE52FC7-B3EF-46A4-B8CE-292164EC9281}"/>
          </ac:picMkLst>
        </pc:picChg>
        <pc:picChg chg="add">
          <ac:chgData name="Alpha Kabinet Keita" userId="df6c05c6084d5f0a" providerId="Windows Live" clId="Web-{B32F082B-B9FD-4F32-BD5B-023063798CD4}" dt="2024-09-14T08:44:29.032" v="55"/>
          <ac:picMkLst>
            <pc:docMk/>
            <pc:sldMk cId="277209926" sldId="275"/>
            <ac:picMk id="116" creationId="{18CBEC9D-9F9B-4383-B986-DE5B184A9A74}"/>
          </ac:picMkLst>
        </pc:picChg>
        <pc:picChg chg="add">
          <ac:chgData name="Alpha Kabinet Keita" userId="df6c05c6084d5f0a" providerId="Windows Live" clId="Web-{B32F082B-B9FD-4F32-BD5B-023063798CD4}" dt="2024-09-14T08:44:29.032" v="55"/>
          <ac:picMkLst>
            <pc:docMk/>
            <pc:sldMk cId="277209926" sldId="275"/>
            <ac:picMk id="118" creationId="{AFE52FC7-B3EF-46A4-B8CE-292164EC9281}"/>
          </ac:picMkLst>
        </pc:picChg>
      </pc:sldChg>
      <pc:sldChg chg="addSp delSp modSp">
        <pc:chgData name="Alpha Kabinet Keita" userId="df6c05c6084d5f0a" providerId="Windows Live" clId="Web-{B32F082B-B9FD-4F32-BD5B-023063798CD4}" dt="2024-09-14T08:37:33.929" v="21"/>
        <pc:sldMkLst>
          <pc:docMk/>
          <pc:sldMk cId="2736043291" sldId="278"/>
        </pc:sldMkLst>
        <pc:spChg chg="mod">
          <ac:chgData name="Alpha Kabinet Keita" userId="df6c05c6084d5f0a" providerId="Windows Live" clId="Web-{B32F082B-B9FD-4F32-BD5B-023063798CD4}" dt="2024-09-14T08:37:33.929" v="21"/>
          <ac:spMkLst>
            <pc:docMk/>
            <pc:sldMk cId="2736043291" sldId="278"/>
            <ac:spMk id="3" creationId="{9AA44F40-91DA-BFE7-E419-349F7648E73F}"/>
          </ac:spMkLst>
        </pc:spChg>
        <pc:spChg chg="del">
          <ac:chgData name="Alpha Kabinet Keita" userId="df6c05c6084d5f0a" providerId="Windows Live" clId="Web-{B32F082B-B9FD-4F32-BD5B-023063798CD4}" dt="2024-09-14T08:37:33.929" v="21"/>
          <ac:spMkLst>
            <pc:docMk/>
            <pc:sldMk cId="2736043291" sldId="278"/>
            <ac:spMk id="72" creationId="{A4FB2F27-3F7D-440E-A905-86607A926A29}"/>
          </ac:spMkLst>
        </pc:spChg>
        <pc:spChg chg="del">
          <ac:chgData name="Alpha Kabinet Keita" userId="df6c05c6084d5f0a" providerId="Windows Live" clId="Web-{B32F082B-B9FD-4F32-BD5B-023063798CD4}" dt="2024-09-14T08:37:33.929" v="21"/>
          <ac:spMkLst>
            <pc:docMk/>
            <pc:sldMk cId="2736043291" sldId="278"/>
            <ac:spMk id="73" creationId="{AF678C14-A033-4139-BCA9-8382B039648B}"/>
          </ac:spMkLst>
        </pc:spChg>
        <pc:spChg chg="add">
          <ac:chgData name="Alpha Kabinet Keita" userId="df6c05c6084d5f0a" providerId="Windows Live" clId="Web-{B32F082B-B9FD-4F32-BD5B-023063798CD4}" dt="2024-09-14T08:37:33.929" v="21"/>
          <ac:spMkLst>
            <pc:docMk/>
            <pc:sldMk cId="2736043291" sldId="278"/>
            <ac:spMk id="79" creationId="{A4FB2F27-3F7D-440E-A905-86607A926A29}"/>
          </ac:spMkLst>
        </pc:spChg>
        <pc:spChg chg="add">
          <ac:chgData name="Alpha Kabinet Keita" userId="df6c05c6084d5f0a" providerId="Windows Live" clId="Web-{B32F082B-B9FD-4F32-BD5B-023063798CD4}" dt="2024-09-14T08:37:33.929" v="21"/>
          <ac:spMkLst>
            <pc:docMk/>
            <pc:sldMk cId="2736043291" sldId="278"/>
            <ac:spMk id="81" creationId="{AF678C14-A033-4139-BCA9-8382B039648B}"/>
          </ac:spMkLst>
        </pc:spChg>
        <pc:picChg chg="del">
          <ac:chgData name="Alpha Kabinet Keita" userId="df6c05c6084d5f0a" providerId="Windows Live" clId="Web-{B32F082B-B9FD-4F32-BD5B-023063798CD4}" dt="2024-09-14T08:36:06.348" v="19"/>
          <ac:picMkLst>
            <pc:docMk/>
            <pc:sldMk cId="2736043291" sldId="278"/>
            <ac:picMk id="4" creationId="{31CF5D59-CFF4-CFC4-C584-16D2EFD01725}"/>
          </ac:picMkLst>
        </pc:picChg>
        <pc:picChg chg="add mod">
          <ac:chgData name="Alpha Kabinet Keita" userId="df6c05c6084d5f0a" providerId="Windows Live" clId="Web-{B32F082B-B9FD-4F32-BD5B-023063798CD4}" dt="2024-09-14T08:37:33.929" v="21"/>
          <ac:picMkLst>
            <pc:docMk/>
            <pc:sldMk cId="2736043291" sldId="278"/>
            <ac:picMk id="5" creationId="{A204DD7C-3CFC-2CB6-CA9F-1F0B4E90067D}"/>
          </ac:picMkLst>
        </pc:picChg>
        <pc:picChg chg="del">
          <ac:chgData name="Alpha Kabinet Keita" userId="df6c05c6084d5f0a" providerId="Windows Live" clId="Web-{B32F082B-B9FD-4F32-BD5B-023063798CD4}" dt="2024-09-14T08:37:33.929" v="21"/>
          <ac:picMkLst>
            <pc:docMk/>
            <pc:sldMk cId="2736043291" sldId="278"/>
            <ac:picMk id="71" creationId="{AFE52FC7-B3EF-46A4-B8CE-292164EC9281}"/>
          </ac:picMkLst>
        </pc:picChg>
        <pc:picChg chg="del">
          <ac:chgData name="Alpha Kabinet Keita" userId="df6c05c6084d5f0a" providerId="Windows Live" clId="Web-{B32F082B-B9FD-4F32-BD5B-023063798CD4}" dt="2024-09-14T08:37:33.929" v="21"/>
          <ac:picMkLst>
            <pc:docMk/>
            <pc:sldMk cId="2736043291" sldId="278"/>
            <ac:picMk id="74" creationId="{18CBEC9D-9F9B-4383-B986-DE5B184A9A74}"/>
          </ac:picMkLst>
        </pc:picChg>
        <pc:picChg chg="add">
          <ac:chgData name="Alpha Kabinet Keita" userId="df6c05c6084d5f0a" providerId="Windows Live" clId="Web-{B32F082B-B9FD-4F32-BD5B-023063798CD4}" dt="2024-09-14T08:37:33.929" v="21"/>
          <ac:picMkLst>
            <pc:docMk/>
            <pc:sldMk cId="2736043291" sldId="278"/>
            <ac:picMk id="83" creationId="{18CBEC9D-9F9B-4383-B986-DE5B184A9A74}"/>
          </ac:picMkLst>
        </pc:picChg>
        <pc:picChg chg="add">
          <ac:chgData name="Alpha Kabinet Keita" userId="df6c05c6084d5f0a" providerId="Windows Live" clId="Web-{B32F082B-B9FD-4F32-BD5B-023063798CD4}" dt="2024-09-14T08:37:33.929" v="21"/>
          <ac:picMkLst>
            <pc:docMk/>
            <pc:sldMk cId="2736043291" sldId="278"/>
            <ac:picMk id="85" creationId="{AFE52FC7-B3EF-46A4-B8CE-292164EC9281}"/>
          </ac:picMkLst>
        </pc:picChg>
      </pc:sldChg>
      <pc:sldChg chg="add replId">
        <pc:chgData name="Alpha Kabinet Keita" userId="df6c05c6084d5f0a" providerId="Windows Live" clId="Web-{B32F082B-B9FD-4F32-BD5B-023063798CD4}" dt="2024-09-14T08:38:48.604" v="22"/>
        <pc:sldMkLst>
          <pc:docMk/>
          <pc:sldMk cId="866946018" sldId="279"/>
        </pc:sldMkLst>
      </pc:sldChg>
      <pc:sldChg chg="add del replId">
        <pc:chgData name="Alpha Kabinet Keita" userId="df6c05c6084d5f0a" providerId="Windows Live" clId="Web-{B32F082B-B9FD-4F32-BD5B-023063798CD4}" dt="2024-09-14T08:52:30.465" v="199"/>
        <pc:sldMkLst>
          <pc:docMk/>
          <pc:sldMk cId="626141595" sldId="280"/>
        </pc:sldMkLst>
      </pc:sldChg>
      <pc:sldChg chg="modSp add replId">
        <pc:chgData name="Alpha Kabinet Keita" userId="df6c05c6084d5f0a" providerId="Windows Live" clId="Web-{B32F082B-B9FD-4F32-BD5B-023063798CD4}" dt="2024-09-14T08:52:36.637" v="202" actId="20577"/>
        <pc:sldMkLst>
          <pc:docMk/>
          <pc:sldMk cId="1514817957" sldId="281"/>
        </pc:sldMkLst>
        <pc:spChg chg="mod">
          <ac:chgData name="Alpha Kabinet Keita" userId="df6c05c6084d5f0a" providerId="Windows Live" clId="Web-{B32F082B-B9FD-4F32-BD5B-023063798CD4}" dt="2024-09-14T08:52:36.637" v="202" actId="20577"/>
          <ac:spMkLst>
            <pc:docMk/>
            <pc:sldMk cId="1514817957" sldId="281"/>
            <ac:spMk id="2" creationId="{2BD8538F-941A-F909-362F-57484AE72E46}"/>
          </ac:spMkLst>
        </pc:spChg>
      </pc:sldChg>
      <pc:sldChg chg="addSp delSp modSp new mod setBg">
        <pc:chgData name="Alpha Kabinet Keita" userId="df6c05c6084d5f0a" providerId="Windows Live" clId="Web-{B32F082B-B9FD-4F32-BD5B-023063798CD4}" dt="2024-09-14T08:51:56.745" v="194" actId="14100"/>
        <pc:sldMkLst>
          <pc:docMk/>
          <pc:sldMk cId="3188248597" sldId="282"/>
        </pc:sldMkLst>
        <pc:spChg chg="mod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2" creationId="{FE2D6D37-8EE0-C627-0311-798BE89B18FE}"/>
          </ac:spMkLst>
        </pc:spChg>
        <pc:spChg chg="mod">
          <ac:chgData name="Alpha Kabinet Keita" userId="df6c05c6084d5f0a" providerId="Windows Live" clId="Web-{B32F082B-B9FD-4F32-BD5B-023063798CD4}" dt="2024-09-14T08:51:56.745" v="194" actId="14100"/>
          <ac:spMkLst>
            <pc:docMk/>
            <pc:sldMk cId="3188248597" sldId="282"/>
            <ac:spMk id="3" creationId="{874DEEBF-9294-3E0A-2BFA-51C179B0F1F4}"/>
          </ac:spMkLst>
        </pc:spChg>
        <pc:spChg chg="add del">
          <ac:chgData name="Alpha Kabinet Keita" userId="df6c05c6084d5f0a" providerId="Windows Live" clId="Web-{B32F082B-B9FD-4F32-BD5B-023063798CD4}" dt="2024-09-14T08:51:02.555" v="186"/>
          <ac:spMkLst>
            <pc:docMk/>
            <pc:sldMk cId="3188248597" sldId="282"/>
            <ac:spMk id="8" creationId="{8651CFA9-6065-4243-AC48-858E359780B1}"/>
          </ac:spMkLst>
        </pc:spChg>
        <pc:spChg chg="add del">
          <ac:chgData name="Alpha Kabinet Keita" userId="df6c05c6084d5f0a" providerId="Windows Live" clId="Web-{B32F082B-B9FD-4F32-BD5B-023063798CD4}" dt="2024-09-14T08:51:02.555" v="186"/>
          <ac:spMkLst>
            <pc:docMk/>
            <pc:sldMk cId="3188248597" sldId="282"/>
            <ac:spMk id="10" creationId="{37962AE0-6A1C-4B76-9D52-10E5E6D7D3BB}"/>
          </ac:spMkLst>
        </pc:spChg>
        <pc:spChg chg="add del">
          <ac:chgData name="Alpha Kabinet Keita" userId="df6c05c6084d5f0a" providerId="Windows Live" clId="Web-{B32F082B-B9FD-4F32-BD5B-023063798CD4}" dt="2024-09-14T08:51:05.180" v="188"/>
          <ac:spMkLst>
            <pc:docMk/>
            <pc:sldMk cId="3188248597" sldId="282"/>
            <ac:spMk id="16" creationId="{8651CFA9-6065-4243-AC48-858E359780B1}"/>
          </ac:spMkLst>
        </pc:spChg>
        <pc:spChg chg="add del">
          <ac:chgData name="Alpha Kabinet Keita" userId="df6c05c6084d5f0a" providerId="Windows Live" clId="Web-{B32F082B-B9FD-4F32-BD5B-023063798CD4}" dt="2024-09-14T08:51:05.180" v="188"/>
          <ac:spMkLst>
            <pc:docMk/>
            <pc:sldMk cId="3188248597" sldId="282"/>
            <ac:spMk id="17" creationId="{37962AE0-6A1C-4B76-9D52-10E5E6D7D3BB}"/>
          </ac:spMkLst>
        </pc:spChg>
        <pc:spChg chg="add del">
          <ac:chgData name="Alpha Kabinet Keita" userId="df6c05c6084d5f0a" providerId="Windows Live" clId="Web-{B32F082B-B9FD-4F32-BD5B-023063798CD4}" dt="2024-09-14T08:51:05.180" v="188"/>
          <ac:spMkLst>
            <pc:docMk/>
            <pc:sldMk cId="3188248597" sldId="282"/>
            <ac:spMk id="18" creationId="{027CAEDE-D92D-4745-8749-71019415A797}"/>
          </ac:spMkLst>
        </pc:spChg>
        <pc:spChg chg="add del">
          <ac:chgData name="Alpha Kabinet Keita" userId="df6c05c6084d5f0a" providerId="Windows Live" clId="Web-{B32F082B-B9FD-4F32-BD5B-023063798CD4}" dt="2024-09-14T08:51:05.180" v="188"/>
          <ac:spMkLst>
            <pc:docMk/>
            <pc:sldMk cId="3188248597" sldId="282"/>
            <ac:spMk id="19" creationId="{00C96CB6-3880-40E6-A4BF-F64E7D1E4295}"/>
          </ac:spMkLst>
        </pc:spChg>
        <pc:spChg chg="add del">
          <ac:chgData name="Alpha Kabinet Keita" userId="df6c05c6084d5f0a" providerId="Windows Live" clId="Web-{B32F082B-B9FD-4F32-BD5B-023063798CD4}" dt="2024-09-14T08:51:08.665" v="190"/>
          <ac:spMkLst>
            <pc:docMk/>
            <pc:sldMk cId="3188248597" sldId="282"/>
            <ac:spMk id="21" creationId="{8651CFA9-6065-4243-AC48-858E359780B1}"/>
          </ac:spMkLst>
        </pc:spChg>
        <pc:spChg chg="add del">
          <ac:chgData name="Alpha Kabinet Keita" userId="df6c05c6084d5f0a" providerId="Windows Live" clId="Web-{B32F082B-B9FD-4F32-BD5B-023063798CD4}" dt="2024-09-14T08:51:08.665" v="190"/>
          <ac:spMkLst>
            <pc:docMk/>
            <pc:sldMk cId="3188248597" sldId="282"/>
            <ac:spMk id="22" creationId="{1DA57B7B-30D9-4515-9542-FFA699A3C8E8}"/>
          </ac:spMkLst>
        </pc:spChg>
        <pc:spChg chg="add del">
          <ac:chgData name="Alpha Kabinet Keita" userId="df6c05c6084d5f0a" providerId="Windows Live" clId="Web-{B32F082B-B9FD-4F32-BD5B-023063798CD4}" dt="2024-09-14T08:51:08.665" v="190"/>
          <ac:spMkLst>
            <pc:docMk/>
            <pc:sldMk cId="3188248597" sldId="282"/>
            <ac:spMk id="23" creationId="{9729F241-2B1B-40E9-A72C-63955DFFF74B}"/>
          </ac:spMkLst>
        </pc:spChg>
        <pc:spChg chg="add del">
          <ac:chgData name="Alpha Kabinet Keita" userId="df6c05c6084d5f0a" providerId="Windows Live" clId="Web-{B32F082B-B9FD-4F32-BD5B-023063798CD4}" dt="2024-09-14T08:51:08.665" v="190"/>
          <ac:spMkLst>
            <pc:docMk/>
            <pc:sldMk cId="3188248597" sldId="282"/>
            <ac:spMk id="24" creationId="{52B4B9D7-F359-44A2-87B4-EAFA68AA9781}"/>
          </ac:spMkLst>
        </pc:spChg>
        <pc:spChg chg="add del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26" creationId="{43A9B7B3-F171-4C25-99FC-C54250F0649B}"/>
          </ac:spMkLst>
        </pc:spChg>
        <pc:spChg chg="add del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27" creationId="{D2D5C7C5-9C27-4A61-9F57-1857D45320FD}"/>
          </ac:spMkLst>
        </pc:spChg>
        <pc:spChg chg="add del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28" creationId="{84B9546E-20BE-462C-8BE8-4EBDB46F8651}"/>
          </ac:spMkLst>
        </pc:spChg>
        <pc:spChg chg="add del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29" creationId="{DFE5D2E8-C366-48AC-97AE-18C67E4EF969}"/>
          </ac:spMkLst>
        </pc:spChg>
        <pc:spChg chg="add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34" creationId="{8651CFA9-6065-4243-AC48-858E359780B1}"/>
          </ac:spMkLst>
        </pc:spChg>
        <pc:spChg chg="add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36" creationId="{5A8C81AE-8F0D-49F3-9FB4-334B0DCDF195}"/>
          </ac:spMkLst>
        </pc:spChg>
        <pc:spChg chg="add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38" creationId="{7F174AE6-83F4-4EF2-8F3A-E34B1822DBF3}"/>
          </ac:spMkLst>
        </pc:spChg>
        <pc:spChg chg="add">
          <ac:chgData name="Alpha Kabinet Keita" userId="df6c05c6084d5f0a" providerId="Windows Live" clId="Web-{B32F082B-B9FD-4F32-BD5B-023063798CD4}" dt="2024-09-14T08:51:48.510" v="193"/>
          <ac:spMkLst>
            <pc:docMk/>
            <pc:sldMk cId="3188248597" sldId="282"/>
            <ac:spMk id="40" creationId="{4C30E035-0509-409C-B71F-0650ACB14869}"/>
          </ac:spMkLst>
        </pc:spChg>
        <pc:picChg chg="add mod">
          <ac:chgData name="Alpha Kabinet Keita" userId="df6c05c6084d5f0a" providerId="Windows Live" clId="Web-{B32F082B-B9FD-4F32-BD5B-023063798CD4}" dt="2024-09-14T08:51:48.510" v="193"/>
          <ac:picMkLst>
            <pc:docMk/>
            <pc:sldMk cId="3188248597" sldId="282"/>
            <ac:picMk id="4" creationId="{CB5CB75A-85AD-7723-FAE4-2D6A8ABE3D23}"/>
          </ac:picMkLst>
        </pc:picChg>
        <pc:picChg chg="add del">
          <ac:chgData name="Alpha Kabinet Keita" userId="df6c05c6084d5f0a" providerId="Windows Live" clId="Web-{B32F082B-B9FD-4F32-BD5B-023063798CD4}" dt="2024-09-14T08:51:02.555" v="186"/>
          <ac:picMkLst>
            <pc:docMk/>
            <pc:sldMk cId="3188248597" sldId="282"/>
            <ac:picMk id="12" creationId="{A72D06A1-BA08-4820-BBC8-B24DDB32A376}"/>
          </ac:picMkLst>
        </pc:picChg>
        <pc:picChg chg="add del">
          <ac:chgData name="Alpha Kabinet Keita" userId="df6c05c6084d5f0a" providerId="Windows Live" clId="Web-{B32F082B-B9FD-4F32-BD5B-023063798CD4}" dt="2024-09-14T08:51:02.555" v="186"/>
          <ac:picMkLst>
            <pc:docMk/>
            <pc:sldMk cId="3188248597" sldId="282"/>
            <ac:picMk id="14" creationId="{1295E665-0408-4072-94B3-49BA5ACBCBD3}"/>
          </ac:picMkLst>
        </pc:picChg>
      </pc:sldChg>
      <pc:sldChg chg="addSp delSp modSp new mod setBg">
        <pc:chgData name="Alpha Kabinet Keita" userId="df6c05c6084d5f0a" providerId="Windows Live" clId="Web-{B32F082B-B9FD-4F32-BD5B-023063798CD4}" dt="2024-09-14T09:08:40.662" v="504"/>
        <pc:sldMkLst>
          <pc:docMk/>
          <pc:sldMk cId="2322230572" sldId="283"/>
        </pc:sldMkLst>
        <pc:spChg chg="mo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2" creationId="{7F8BD3FC-B812-E7A2-830F-B43A91ADAA4A}"/>
          </ac:spMkLst>
        </pc:spChg>
        <pc:spChg chg="mo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3" creationId="{FE34082F-E17D-E772-5E1D-C85369ED635E}"/>
          </ac:spMkLst>
        </pc:spChg>
        <pc:spChg chg="add del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9" creationId="{4AB8125F-0FD8-48CD-9F43-73E5494EA774}"/>
          </ac:spMkLst>
        </pc:spChg>
        <pc:spChg chg="add del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11" creationId="{0019DD6C-5899-4C07-864B-EB0A7D104ACF}"/>
          </ac:spMkLst>
        </pc:spChg>
        <pc:spChg chg="add del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13" creationId="{EBDFFBC1-15BD-428E-B8AF-ECF5D1B76DEB}"/>
          </ac:spMkLst>
        </pc:spChg>
        <pc:spChg chg="add del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15" creationId="{EBFB3075-0323-4EB0-B1A5-776A0E709CEF}"/>
          </ac:spMkLst>
        </pc:spChg>
        <pc:spChg chg="add del">
          <ac:chgData name="Alpha Kabinet Keita" userId="df6c05c6084d5f0a" providerId="Windows Live" clId="Web-{B32F082B-B9FD-4F32-BD5B-023063798CD4}" dt="2024-09-14T09:08:40.646" v="503"/>
          <ac:spMkLst>
            <pc:docMk/>
            <pc:sldMk cId="2322230572" sldId="283"/>
            <ac:spMk id="20" creationId="{A4FB2F27-3F7D-440E-A905-86607A926A29}"/>
          </ac:spMkLst>
        </pc:spChg>
        <pc:spChg chg="add del">
          <ac:chgData name="Alpha Kabinet Keita" userId="df6c05c6084d5f0a" providerId="Windows Live" clId="Web-{B32F082B-B9FD-4F32-BD5B-023063798CD4}" dt="2024-09-14T09:08:40.646" v="503"/>
          <ac:spMkLst>
            <pc:docMk/>
            <pc:sldMk cId="2322230572" sldId="283"/>
            <ac:spMk id="22" creationId="{AF678C14-A033-4139-BCA9-8382B039648B}"/>
          </ac:spMkLst>
        </pc:spChg>
        <pc:spChg chg="ad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28" creationId="{487685E6-1160-459B-8C70-301404C06C23}"/>
          </ac:spMkLst>
        </pc:spChg>
        <pc:spChg chg="ad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29" creationId="{8651CFA9-6065-4243-AC48-858E359780B1}"/>
          </ac:spMkLst>
        </pc:spChg>
        <pc:spChg chg="ad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30" creationId="{FBC8BBE5-981E-4B0B-9654-32B5668BFF31}"/>
          </ac:spMkLst>
        </pc:spChg>
        <pc:spChg chg="ad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31" creationId="{094C9708-F6A4-4956-B261-A4A2C4DFEBF7}"/>
          </ac:spMkLst>
        </pc:spChg>
        <pc:spChg chg="add">
          <ac:chgData name="Alpha Kabinet Keita" userId="df6c05c6084d5f0a" providerId="Windows Live" clId="Web-{B32F082B-B9FD-4F32-BD5B-023063798CD4}" dt="2024-09-14T09:08:40.662" v="504"/>
          <ac:spMkLst>
            <pc:docMk/>
            <pc:sldMk cId="2322230572" sldId="283"/>
            <ac:spMk id="32" creationId="{592DB257-3E16-4A3C-9E28-4682828127AD}"/>
          </ac:spMkLst>
        </pc:spChg>
        <pc:picChg chg="add mod ord">
          <ac:chgData name="Alpha Kabinet Keita" userId="df6c05c6084d5f0a" providerId="Windows Live" clId="Web-{B32F082B-B9FD-4F32-BD5B-023063798CD4}" dt="2024-09-14T09:08:40.662" v="504"/>
          <ac:picMkLst>
            <pc:docMk/>
            <pc:sldMk cId="2322230572" sldId="283"/>
            <ac:picMk id="5" creationId="{EF3C9C4F-014D-1AB4-705E-7F954E631C70}"/>
          </ac:picMkLst>
        </pc:picChg>
        <pc:picChg chg="add del">
          <ac:chgData name="Alpha Kabinet Keita" userId="df6c05c6084d5f0a" providerId="Windows Live" clId="Web-{B32F082B-B9FD-4F32-BD5B-023063798CD4}" dt="2024-09-14T09:08:40.646" v="503"/>
          <ac:picMkLst>
            <pc:docMk/>
            <pc:sldMk cId="2322230572" sldId="283"/>
            <ac:picMk id="24" creationId="{18CBEC9D-9F9B-4383-B986-DE5B184A9A74}"/>
          </ac:picMkLst>
        </pc:picChg>
        <pc:picChg chg="add del">
          <ac:chgData name="Alpha Kabinet Keita" userId="df6c05c6084d5f0a" providerId="Windows Live" clId="Web-{B32F082B-B9FD-4F32-BD5B-023063798CD4}" dt="2024-09-14T09:08:40.646" v="503"/>
          <ac:picMkLst>
            <pc:docMk/>
            <pc:sldMk cId="2322230572" sldId="283"/>
            <ac:picMk id="26" creationId="{AFE52FC7-B3EF-46A4-B8CE-292164EC9281}"/>
          </ac:picMkLst>
        </pc:picChg>
      </pc:sldChg>
      <pc:sldChg chg="addSp delSp modSp new mod setBg">
        <pc:chgData name="Alpha Kabinet Keita" userId="df6c05c6084d5f0a" providerId="Windows Live" clId="Web-{B32F082B-B9FD-4F32-BD5B-023063798CD4}" dt="2024-09-14T09:13:46.939" v="616"/>
        <pc:sldMkLst>
          <pc:docMk/>
          <pc:sldMk cId="4141475936" sldId="284"/>
        </pc:sldMkLst>
        <pc:spChg chg="mod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2" creationId="{5300323F-E5FA-408C-1825-3C5DA06BFF9F}"/>
          </ac:spMkLst>
        </pc:spChg>
        <pc:spChg chg="mod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3" creationId="{AA208CDE-2EB5-95E5-2E12-61CA9BEF0691}"/>
          </ac:spMkLst>
        </pc:spChg>
        <pc:spChg chg="add del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8" creationId="{8651CFA9-6065-4243-AC48-858E359780B1}"/>
          </ac:spMkLst>
        </pc:spChg>
        <pc:spChg chg="add del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10" creationId="{F8B048C4-AB77-4182-B261-2C9BE59621FF}"/>
          </ac:spMkLst>
        </pc:spChg>
        <pc:spChg chg="add del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12" creationId="{FF180BDB-9919-4CD2-8B7C-47E82E4E34AD}"/>
          </ac:spMkLst>
        </pc:spChg>
        <pc:spChg chg="add del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14" creationId="{EE536D7D-2324-4AE5-BFC2-627DFB147D43}"/>
          </ac:spMkLst>
        </pc:spChg>
        <pc:spChg chg="add del">
          <ac:chgData name="Alpha Kabinet Keita" userId="df6c05c6084d5f0a" providerId="Windows Live" clId="Web-{B32F082B-B9FD-4F32-BD5B-023063798CD4}" dt="2024-09-14T09:13:43.329" v="613"/>
          <ac:spMkLst>
            <pc:docMk/>
            <pc:sldMk cId="4141475936" sldId="284"/>
            <ac:spMk id="19" creationId="{8651CFA9-6065-4243-AC48-858E359780B1}"/>
          </ac:spMkLst>
        </pc:spChg>
        <pc:spChg chg="add del">
          <ac:chgData name="Alpha Kabinet Keita" userId="df6c05c6084d5f0a" providerId="Windows Live" clId="Web-{B32F082B-B9FD-4F32-BD5B-023063798CD4}" dt="2024-09-14T09:13:43.329" v="613"/>
          <ac:spMkLst>
            <pc:docMk/>
            <pc:sldMk cId="4141475936" sldId="284"/>
            <ac:spMk id="21" creationId="{37962AE0-6A1C-4B76-9D52-10E5E6D7D3BB}"/>
          </ac:spMkLst>
        </pc:spChg>
        <pc:spChg chg="add del">
          <ac:chgData name="Alpha Kabinet Keita" userId="df6c05c6084d5f0a" providerId="Windows Live" clId="Web-{B32F082B-B9FD-4F32-BD5B-023063798CD4}" dt="2024-09-14T09:13:43.329" v="613"/>
          <ac:spMkLst>
            <pc:docMk/>
            <pc:sldMk cId="4141475936" sldId="284"/>
            <ac:spMk id="23" creationId="{BF49D5AE-15AF-4BC1-8AC5-F5FA95199E94}"/>
          </ac:spMkLst>
        </pc:spChg>
        <pc:spChg chg="add del">
          <ac:chgData name="Alpha Kabinet Keita" userId="df6c05c6084d5f0a" providerId="Windows Live" clId="Web-{B32F082B-B9FD-4F32-BD5B-023063798CD4}" dt="2024-09-14T09:13:43.329" v="613"/>
          <ac:spMkLst>
            <pc:docMk/>
            <pc:sldMk cId="4141475936" sldId="284"/>
            <ac:spMk id="25" creationId="{5608A5E7-BD2D-419A-8079-3103083AB134}"/>
          </ac:spMkLst>
        </pc:spChg>
        <pc:spChg chg="add del">
          <ac:chgData name="Alpha Kabinet Keita" userId="df6c05c6084d5f0a" providerId="Windows Live" clId="Web-{B32F082B-B9FD-4F32-BD5B-023063798CD4}" dt="2024-09-14T09:13:46.923" v="615"/>
          <ac:spMkLst>
            <pc:docMk/>
            <pc:sldMk cId="4141475936" sldId="284"/>
            <ac:spMk id="27" creationId="{8651CFA9-6065-4243-AC48-858E359780B1}"/>
          </ac:spMkLst>
        </pc:spChg>
        <pc:spChg chg="add del">
          <ac:chgData name="Alpha Kabinet Keita" userId="df6c05c6084d5f0a" providerId="Windows Live" clId="Web-{B32F082B-B9FD-4F32-BD5B-023063798CD4}" dt="2024-09-14T09:13:46.923" v="615"/>
          <ac:spMkLst>
            <pc:docMk/>
            <pc:sldMk cId="4141475936" sldId="284"/>
            <ac:spMk id="28" creationId="{1DA57B7B-30D9-4515-9542-FFA699A3C8E8}"/>
          </ac:spMkLst>
        </pc:spChg>
        <pc:spChg chg="add del">
          <ac:chgData name="Alpha Kabinet Keita" userId="df6c05c6084d5f0a" providerId="Windows Live" clId="Web-{B32F082B-B9FD-4F32-BD5B-023063798CD4}" dt="2024-09-14T09:13:46.923" v="615"/>
          <ac:spMkLst>
            <pc:docMk/>
            <pc:sldMk cId="4141475936" sldId="284"/>
            <ac:spMk id="29" creationId="{A5C3B756-88D3-4576-A217-6995584AB998}"/>
          </ac:spMkLst>
        </pc:spChg>
        <pc:spChg chg="add del">
          <ac:chgData name="Alpha Kabinet Keita" userId="df6c05c6084d5f0a" providerId="Windows Live" clId="Web-{B32F082B-B9FD-4F32-BD5B-023063798CD4}" dt="2024-09-14T09:13:46.923" v="615"/>
          <ac:spMkLst>
            <pc:docMk/>
            <pc:sldMk cId="4141475936" sldId="284"/>
            <ac:spMk id="30" creationId="{AEBF5392-ED6D-419D-A1F8-29650B91DF74}"/>
          </ac:spMkLst>
        </pc:spChg>
        <pc:spChg chg="add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32" creationId="{8651CFA9-6065-4243-AC48-858E359780B1}"/>
          </ac:spMkLst>
        </pc:spChg>
        <pc:spChg chg="add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33" creationId="{37962AE0-6A1C-4B76-9D52-10E5E6D7D3BB}"/>
          </ac:spMkLst>
        </pc:spChg>
        <pc:spChg chg="add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34" creationId="{027CAEDE-D92D-4745-8749-71019415A797}"/>
          </ac:spMkLst>
        </pc:spChg>
        <pc:spChg chg="add">
          <ac:chgData name="Alpha Kabinet Keita" userId="df6c05c6084d5f0a" providerId="Windows Live" clId="Web-{B32F082B-B9FD-4F32-BD5B-023063798CD4}" dt="2024-09-14T09:13:46.939" v="616"/>
          <ac:spMkLst>
            <pc:docMk/>
            <pc:sldMk cId="4141475936" sldId="284"/>
            <ac:spMk id="35" creationId="{00C96CB6-3880-40E6-A4BF-F64E7D1E4295}"/>
          </ac:spMkLst>
        </pc:spChg>
      </pc:sldChg>
      <pc:sldChg chg="modSp add replId">
        <pc:chgData name="Alpha Kabinet Keita" userId="df6c05c6084d5f0a" providerId="Windows Live" clId="Web-{B32F082B-B9FD-4F32-BD5B-023063798CD4}" dt="2024-09-14T09:24:40.564" v="951" actId="20577"/>
        <pc:sldMkLst>
          <pc:docMk/>
          <pc:sldMk cId="48907606" sldId="285"/>
        </pc:sldMkLst>
        <pc:spChg chg="mod">
          <ac:chgData name="Alpha Kabinet Keita" userId="df6c05c6084d5f0a" providerId="Windows Live" clId="Web-{B32F082B-B9FD-4F32-BD5B-023063798CD4}" dt="2024-09-14T09:24:40.564" v="951" actId="20577"/>
          <ac:spMkLst>
            <pc:docMk/>
            <pc:sldMk cId="48907606" sldId="285"/>
            <ac:spMk id="3" creationId="{AA208CDE-2EB5-95E5-2E12-61CA9BEF0691}"/>
          </ac:spMkLst>
        </pc:spChg>
      </pc:sldChg>
      <pc:sldChg chg="addSp modSp new mod setBg">
        <pc:chgData name="Alpha Kabinet Keita" userId="df6c05c6084d5f0a" providerId="Windows Live" clId="Web-{B32F082B-B9FD-4F32-BD5B-023063798CD4}" dt="2024-09-14T09:44:49.992" v="1972" actId="20577"/>
        <pc:sldMkLst>
          <pc:docMk/>
          <pc:sldMk cId="1711433519" sldId="286"/>
        </pc:sldMkLst>
        <pc:spChg chg="mod">
          <ac:chgData name="Alpha Kabinet Keita" userId="df6c05c6084d5f0a" providerId="Windows Live" clId="Web-{B32F082B-B9FD-4F32-BD5B-023063798CD4}" dt="2024-09-14T09:28:24.463" v="1140"/>
          <ac:spMkLst>
            <pc:docMk/>
            <pc:sldMk cId="1711433519" sldId="286"/>
            <ac:spMk id="2" creationId="{2ABF9A51-6C6A-19AC-199F-457E7D1D8963}"/>
          </ac:spMkLst>
        </pc:spChg>
        <pc:spChg chg="mod">
          <ac:chgData name="Alpha Kabinet Keita" userId="df6c05c6084d5f0a" providerId="Windows Live" clId="Web-{B32F082B-B9FD-4F32-BD5B-023063798CD4}" dt="2024-09-14T09:44:49.992" v="1972" actId="20577"/>
          <ac:spMkLst>
            <pc:docMk/>
            <pc:sldMk cId="1711433519" sldId="286"/>
            <ac:spMk id="3" creationId="{F1209BB7-D2FF-62C0-33D6-2DE1CFBC9030}"/>
          </ac:spMkLst>
        </pc:spChg>
        <pc:spChg chg="add">
          <ac:chgData name="Alpha Kabinet Keita" userId="df6c05c6084d5f0a" providerId="Windows Live" clId="Web-{B32F082B-B9FD-4F32-BD5B-023063798CD4}" dt="2024-09-14T09:28:24.463" v="1140"/>
          <ac:spMkLst>
            <pc:docMk/>
            <pc:sldMk cId="1711433519" sldId="286"/>
            <ac:spMk id="8" creationId="{8651CFA9-6065-4243-AC48-858E359780B1}"/>
          </ac:spMkLst>
        </pc:spChg>
        <pc:spChg chg="add">
          <ac:chgData name="Alpha Kabinet Keita" userId="df6c05c6084d5f0a" providerId="Windows Live" clId="Web-{B32F082B-B9FD-4F32-BD5B-023063798CD4}" dt="2024-09-14T09:28:24.463" v="1140"/>
          <ac:spMkLst>
            <pc:docMk/>
            <pc:sldMk cId="1711433519" sldId="286"/>
            <ac:spMk id="10" creationId="{37962AE0-6A1C-4B76-9D52-10E5E6D7D3BB}"/>
          </ac:spMkLst>
        </pc:spChg>
        <pc:spChg chg="add">
          <ac:chgData name="Alpha Kabinet Keita" userId="df6c05c6084d5f0a" providerId="Windows Live" clId="Web-{B32F082B-B9FD-4F32-BD5B-023063798CD4}" dt="2024-09-14T09:28:24.463" v="1140"/>
          <ac:spMkLst>
            <pc:docMk/>
            <pc:sldMk cId="1711433519" sldId="286"/>
            <ac:spMk id="12" creationId="{111EAB55-6361-4D2E-B9A0-72953AB11CA6}"/>
          </ac:spMkLst>
        </pc:spChg>
        <pc:spChg chg="add">
          <ac:chgData name="Alpha Kabinet Keita" userId="df6c05c6084d5f0a" providerId="Windows Live" clId="Web-{B32F082B-B9FD-4F32-BD5B-023063798CD4}" dt="2024-09-14T09:28:24.463" v="1140"/>
          <ac:spMkLst>
            <pc:docMk/>
            <pc:sldMk cId="1711433519" sldId="286"/>
            <ac:spMk id="14" creationId="{E2584305-C834-4AD0-AC2F-60906D91C052}"/>
          </ac:spMkLst>
        </pc:spChg>
      </pc:sldChg>
      <pc:sldChg chg="modSp add replId">
        <pc:chgData name="Alpha Kabinet Keita" userId="df6c05c6084d5f0a" providerId="Windows Live" clId="Web-{B32F082B-B9FD-4F32-BD5B-023063798CD4}" dt="2024-09-14T09:33:20.821" v="1472" actId="20577"/>
        <pc:sldMkLst>
          <pc:docMk/>
          <pc:sldMk cId="3259439153" sldId="287"/>
        </pc:sldMkLst>
        <pc:spChg chg="mod">
          <ac:chgData name="Alpha Kabinet Keita" userId="df6c05c6084d5f0a" providerId="Windows Live" clId="Web-{B32F082B-B9FD-4F32-BD5B-023063798CD4}" dt="2024-09-14T09:28:52.401" v="1148" actId="20577"/>
          <ac:spMkLst>
            <pc:docMk/>
            <pc:sldMk cId="3259439153" sldId="287"/>
            <ac:spMk id="2" creationId="{2ABF9A51-6C6A-19AC-199F-457E7D1D8963}"/>
          </ac:spMkLst>
        </pc:spChg>
        <pc:spChg chg="mod">
          <ac:chgData name="Alpha Kabinet Keita" userId="df6c05c6084d5f0a" providerId="Windows Live" clId="Web-{B32F082B-B9FD-4F32-BD5B-023063798CD4}" dt="2024-09-14T09:33:20.821" v="1472" actId="20577"/>
          <ac:spMkLst>
            <pc:docMk/>
            <pc:sldMk cId="3259439153" sldId="287"/>
            <ac:spMk id="3" creationId="{F1209BB7-D2FF-62C0-33D6-2DE1CFBC9030}"/>
          </ac:spMkLst>
        </pc:spChg>
      </pc:sldChg>
      <pc:sldChg chg="addSp modSp new mod setBg">
        <pc:chgData name="Alpha Kabinet Keita" userId="df6c05c6084d5f0a" providerId="Windows Live" clId="Web-{B32F082B-B9FD-4F32-BD5B-023063798CD4}" dt="2024-09-14T09:34:22.042" v="1502"/>
        <pc:sldMkLst>
          <pc:docMk/>
          <pc:sldMk cId="3153653592" sldId="288"/>
        </pc:sldMkLst>
        <pc:spChg chg="mod">
          <ac:chgData name="Alpha Kabinet Keita" userId="df6c05c6084d5f0a" providerId="Windows Live" clId="Web-{B32F082B-B9FD-4F32-BD5B-023063798CD4}" dt="2024-09-14T09:34:22.042" v="1502"/>
          <ac:spMkLst>
            <pc:docMk/>
            <pc:sldMk cId="3153653592" sldId="288"/>
            <ac:spMk id="2" creationId="{2752C2C2-6051-DF4E-EB92-B1EE3899DB77}"/>
          </ac:spMkLst>
        </pc:spChg>
        <pc:spChg chg="mod">
          <ac:chgData name="Alpha Kabinet Keita" userId="df6c05c6084d5f0a" providerId="Windows Live" clId="Web-{B32F082B-B9FD-4F32-BD5B-023063798CD4}" dt="2024-09-14T09:34:22.042" v="1502"/>
          <ac:spMkLst>
            <pc:docMk/>
            <pc:sldMk cId="3153653592" sldId="288"/>
            <ac:spMk id="3" creationId="{B33ECFB7-782E-81DB-3ED4-735398DC3F77}"/>
          </ac:spMkLst>
        </pc:spChg>
        <pc:spChg chg="add">
          <ac:chgData name="Alpha Kabinet Keita" userId="df6c05c6084d5f0a" providerId="Windows Live" clId="Web-{B32F082B-B9FD-4F32-BD5B-023063798CD4}" dt="2024-09-14T09:34:22.042" v="1502"/>
          <ac:spMkLst>
            <pc:docMk/>
            <pc:sldMk cId="3153653592" sldId="288"/>
            <ac:spMk id="8" creationId="{8651CFA9-6065-4243-AC48-858E359780B1}"/>
          </ac:spMkLst>
        </pc:spChg>
        <pc:spChg chg="add">
          <ac:chgData name="Alpha Kabinet Keita" userId="df6c05c6084d5f0a" providerId="Windows Live" clId="Web-{B32F082B-B9FD-4F32-BD5B-023063798CD4}" dt="2024-09-14T09:34:22.042" v="1502"/>
          <ac:spMkLst>
            <pc:docMk/>
            <pc:sldMk cId="3153653592" sldId="288"/>
            <ac:spMk id="10" creationId="{37962AE0-6A1C-4B76-9D52-10E5E6D7D3BB}"/>
          </ac:spMkLst>
        </pc:spChg>
        <pc:spChg chg="add">
          <ac:chgData name="Alpha Kabinet Keita" userId="df6c05c6084d5f0a" providerId="Windows Live" clId="Web-{B32F082B-B9FD-4F32-BD5B-023063798CD4}" dt="2024-09-14T09:34:22.042" v="1502"/>
          <ac:spMkLst>
            <pc:docMk/>
            <pc:sldMk cId="3153653592" sldId="288"/>
            <ac:spMk id="12" creationId="{111EAB55-6361-4D2E-B9A0-72953AB11CA6}"/>
          </ac:spMkLst>
        </pc:spChg>
        <pc:spChg chg="add">
          <ac:chgData name="Alpha Kabinet Keita" userId="df6c05c6084d5f0a" providerId="Windows Live" clId="Web-{B32F082B-B9FD-4F32-BD5B-023063798CD4}" dt="2024-09-14T09:34:22.042" v="1502"/>
          <ac:spMkLst>
            <pc:docMk/>
            <pc:sldMk cId="3153653592" sldId="288"/>
            <ac:spMk id="14" creationId="{E2584305-C834-4AD0-AC2F-60906D91C052}"/>
          </ac:spMkLst>
        </pc:spChg>
      </pc:sldChg>
      <pc:sldChg chg="addSp delSp modSp new mod setBg">
        <pc:chgData name="Alpha Kabinet Keita" userId="df6c05c6084d5f0a" providerId="Windows Live" clId="Web-{B32F082B-B9FD-4F32-BD5B-023063798CD4}" dt="2024-09-14T09:36:26.284" v="1514"/>
        <pc:sldMkLst>
          <pc:docMk/>
          <pc:sldMk cId="1601801282" sldId="289"/>
        </pc:sldMkLst>
        <pc:spChg chg="mod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2" creationId="{300FAA8B-130C-2D17-07A0-5A9AD9521107}"/>
          </ac:spMkLst>
        </pc:spChg>
        <pc:spChg chg="del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3" creationId="{77B242C6-4065-DC2F-BE53-1A7352D9CCAA}"/>
          </ac:spMkLst>
        </pc:spChg>
        <pc:spChg chg="add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8" creationId="{0BABF38A-8A0D-492E-BD20-6CF4D46B50BD}"/>
          </ac:spMkLst>
        </pc:spChg>
        <pc:spChg chg="add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12" creationId="{2D924463-4DB7-437D-85B1-7EE5042DE522}"/>
          </ac:spMkLst>
        </pc:spChg>
        <pc:spChg chg="add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14" creationId="{9F108545-2EA9-4B3E-915B-295949608005}"/>
          </ac:spMkLst>
        </pc:spChg>
        <pc:spChg chg="add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16" creationId="{A232D1C9-8AD3-453F-948D-966B7A11B77A}"/>
          </ac:spMkLst>
        </pc:spChg>
        <pc:spChg chg="add">
          <ac:chgData name="Alpha Kabinet Keita" userId="df6c05c6084d5f0a" providerId="Windows Live" clId="Web-{B32F082B-B9FD-4F32-BD5B-023063798CD4}" dt="2024-09-14T09:36:26.284" v="1514"/>
          <ac:spMkLst>
            <pc:docMk/>
            <pc:sldMk cId="1601801282" sldId="289"/>
            <ac:spMk id="18" creationId="{F4ACD4D7-3FA3-4106-AFB4-55B58A02ED08}"/>
          </ac:spMkLst>
        </pc:spChg>
        <pc:picChg chg="add">
          <ac:chgData name="Alpha Kabinet Keita" userId="df6c05c6084d5f0a" providerId="Windows Live" clId="Web-{B32F082B-B9FD-4F32-BD5B-023063798CD4}" dt="2024-09-14T09:36:26.284" v="1514"/>
          <ac:picMkLst>
            <pc:docMk/>
            <pc:sldMk cId="1601801282" sldId="289"/>
            <ac:picMk id="10" creationId="{1CB7E8AE-A3AC-4BB7-A5C6-F00EC697B265}"/>
          </ac:picMkLst>
        </pc:picChg>
      </pc:sldChg>
      <pc:sldChg chg="addSp delSp modSp add mod ord replId setBg">
        <pc:chgData name="Alpha Kabinet Keita" userId="df6c05c6084d5f0a" providerId="Windows Live" clId="Web-{B32F082B-B9FD-4F32-BD5B-023063798CD4}" dt="2024-09-14T09:36:17.034" v="1513"/>
        <pc:sldMkLst>
          <pc:docMk/>
          <pc:sldMk cId="4231841510" sldId="290"/>
        </pc:sldMkLst>
        <pc:spChg chg="mod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2" creationId="{300FAA8B-130C-2D17-07A0-5A9AD9521107}"/>
          </ac:spMkLst>
        </pc:spChg>
        <pc:spChg chg="del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3" creationId="{77B242C6-4065-DC2F-BE53-1A7352D9CCAA}"/>
          </ac:spMkLst>
        </pc:spChg>
        <pc:spChg chg="add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8" creationId="{0BABF38A-8A0D-492E-BD20-6CF4D46B50BD}"/>
          </ac:spMkLst>
        </pc:spChg>
        <pc:spChg chg="add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12" creationId="{2D924463-4DB7-437D-85B1-7EE5042DE522}"/>
          </ac:spMkLst>
        </pc:spChg>
        <pc:spChg chg="add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14" creationId="{9F108545-2EA9-4B3E-915B-295949608005}"/>
          </ac:spMkLst>
        </pc:spChg>
        <pc:spChg chg="add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16" creationId="{A232D1C9-8AD3-453F-948D-966B7A11B77A}"/>
          </ac:spMkLst>
        </pc:spChg>
        <pc:spChg chg="add">
          <ac:chgData name="Alpha Kabinet Keita" userId="df6c05c6084d5f0a" providerId="Windows Live" clId="Web-{B32F082B-B9FD-4F32-BD5B-023063798CD4}" dt="2024-09-14T09:36:17.034" v="1513"/>
          <ac:spMkLst>
            <pc:docMk/>
            <pc:sldMk cId="4231841510" sldId="290"/>
            <ac:spMk id="18" creationId="{F4ACD4D7-3FA3-4106-AFB4-55B58A02ED08}"/>
          </ac:spMkLst>
        </pc:spChg>
        <pc:picChg chg="add">
          <ac:chgData name="Alpha Kabinet Keita" userId="df6c05c6084d5f0a" providerId="Windows Live" clId="Web-{B32F082B-B9FD-4F32-BD5B-023063798CD4}" dt="2024-09-14T09:36:17.034" v="1513"/>
          <ac:picMkLst>
            <pc:docMk/>
            <pc:sldMk cId="4231841510" sldId="290"/>
            <ac:picMk id="10" creationId="{1CB7E8AE-A3AC-4BB7-A5C6-F00EC697B265}"/>
          </ac:picMkLst>
        </pc:picChg>
      </pc:sldChg>
      <pc:sldChg chg="modSp add replId">
        <pc:chgData name="Alpha Kabinet Keita" userId="df6c05c6084d5f0a" providerId="Windows Live" clId="Web-{B32F082B-B9FD-4F32-BD5B-023063798CD4}" dt="2024-09-14T09:43:18.238" v="1904" actId="20577"/>
        <pc:sldMkLst>
          <pc:docMk/>
          <pc:sldMk cId="1984827538" sldId="291"/>
        </pc:sldMkLst>
        <pc:spChg chg="mod">
          <ac:chgData name="Alpha Kabinet Keita" userId="df6c05c6084d5f0a" providerId="Windows Live" clId="Web-{B32F082B-B9FD-4F32-BD5B-023063798CD4}" dt="2024-09-14T09:43:18.238" v="1904" actId="20577"/>
          <ac:spMkLst>
            <pc:docMk/>
            <pc:sldMk cId="1984827538" sldId="291"/>
            <ac:spMk id="3" creationId="{F1209BB7-D2FF-62C0-33D6-2DE1CFBC9030}"/>
          </ac:spMkLst>
        </pc:spChg>
      </pc:sldChg>
      <pc:sldChg chg="modSp add replId">
        <pc:chgData name="Alpha Kabinet Keita" userId="df6c05c6084d5f0a" providerId="Windows Live" clId="Web-{B32F082B-B9FD-4F32-BD5B-023063798CD4}" dt="2024-09-14T09:46:34.605" v="2101" actId="20577"/>
        <pc:sldMkLst>
          <pc:docMk/>
          <pc:sldMk cId="2024324347" sldId="292"/>
        </pc:sldMkLst>
        <pc:spChg chg="mod">
          <ac:chgData name="Alpha Kabinet Keita" userId="df6c05c6084d5f0a" providerId="Windows Live" clId="Web-{B32F082B-B9FD-4F32-BD5B-023063798CD4}" dt="2024-09-14T09:45:24.680" v="1991" actId="20577"/>
          <ac:spMkLst>
            <pc:docMk/>
            <pc:sldMk cId="2024324347" sldId="292"/>
            <ac:spMk id="2" creationId="{2ABF9A51-6C6A-19AC-199F-457E7D1D8963}"/>
          </ac:spMkLst>
        </pc:spChg>
        <pc:spChg chg="mod">
          <ac:chgData name="Alpha Kabinet Keita" userId="df6c05c6084d5f0a" providerId="Windows Live" clId="Web-{B32F082B-B9FD-4F32-BD5B-023063798CD4}" dt="2024-09-14T09:46:34.605" v="2101" actId="20577"/>
          <ac:spMkLst>
            <pc:docMk/>
            <pc:sldMk cId="2024324347" sldId="292"/>
            <ac:spMk id="3" creationId="{F1209BB7-D2FF-62C0-33D6-2DE1CFBC9030}"/>
          </ac:spMkLst>
        </pc:spChg>
      </pc:sldChg>
      <pc:sldChg chg="addSp delSp modSp add replId">
        <pc:chgData name="Alpha Kabinet Keita" userId="df6c05c6084d5f0a" providerId="Windows Live" clId="Web-{B32F082B-B9FD-4F32-BD5B-023063798CD4}" dt="2024-09-14T09:50:15.207" v="2154"/>
        <pc:sldMkLst>
          <pc:docMk/>
          <pc:sldMk cId="284325913" sldId="293"/>
        </pc:sldMkLst>
        <pc:spChg chg="mod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2" creationId="{5300323F-E5FA-408C-1825-3C5DA06BFF9F}"/>
          </ac:spMkLst>
        </pc:spChg>
        <pc:spChg chg="mod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3" creationId="{AA208CDE-2EB5-95E5-2E12-61CA9BEF0691}"/>
          </ac:spMkLst>
        </pc:spChg>
        <pc:spChg chg="del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32" creationId="{8651CFA9-6065-4243-AC48-858E359780B1}"/>
          </ac:spMkLst>
        </pc:spChg>
        <pc:spChg chg="del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33" creationId="{37962AE0-6A1C-4B76-9D52-10E5E6D7D3BB}"/>
          </ac:spMkLst>
        </pc:spChg>
        <pc:spChg chg="del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34" creationId="{027CAEDE-D92D-4745-8749-71019415A797}"/>
          </ac:spMkLst>
        </pc:spChg>
        <pc:spChg chg="del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35" creationId="{00C96CB6-3880-40E6-A4BF-F64E7D1E4295}"/>
          </ac:spMkLst>
        </pc:spChg>
        <pc:spChg chg="add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40" creationId="{A4FB2F27-3F7D-440E-A905-86607A926A29}"/>
          </ac:spMkLst>
        </pc:spChg>
        <pc:spChg chg="add">
          <ac:chgData name="Alpha Kabinet Keita" userId="df6c05c6084d5f0a" providerId="Windows Live" clId="Web-{B32F082B-B9FD-4F32-BD5B-023063798CD4}" dt="2024-09-14T09:50:15.207" v="2154"/>
          <ac:spMkLst>
            <pc:docMk/>
            <pc:sldMk cId="284325913" sldId="293"/>
            <ac:spMk id="42" creationId="{AF678C14-A033-4139-BCA9-8382B039648B}"/>
          </ac:spMkLst>
        </pc:spChg>
        <pc:picChg chg="add mod">
          <ac:chgData name="Alpha Kabinet Keita" userId="df6c05c6084d5f0a" providerId="Windows Live" clId="Web-{B32F082B-B9FD-4F32-BD5B-023063798CD4}" dt="2024-09-14T09:50:15.207" v="2154"/>
          <ac:picMkLst>
            <pc:docMk/>
            <pc:sldMk cId="284325913" sldId="293"/>
            <ac:picMk id="4" creationId="{67806585-EEC1-AA94-B08D-D1E3D194E515}"/>
          </ac:picMkLst>
        </pc:picChg>
        <pc:picChg chg="add">
          <ac:chgData name="Alpha Kabinet Keita" userId="df6c05c6084d5f0a" providerId="Windows Live" clId="Web-{B32F082B-B9FD-4F32-BD5B-023063798CD4}" dt="2024-09-14T09:50:15.207" v="2154"/>
          <ac:picMkLst>
            <pc:docMk/>
            <pc:sldMk cId="284325913" sldId="293"/>
            <ac:picMk id="44" creationId="{18CBEC9D-9F9B-4383-B986-DE5B184A9A74}"/>
          </ac:picMkLst>
        </pc:picChg>
        <pc:picChg chg="add">
          <ac:chgData name="Alpha Kabinet Keita" userId="df6c05c6084d5f0a" providerId="Windows Live" clId="Web-{B32F082B-B9FD-4F32-BD5B-023063798CD4}" dt="2024-09-14T09:50:15.207" v="2154"/>
          <ac:picMkLst>
            <pc:docMk/>
            <pc:sldMk cId="284325913" sldId="293"/>
            <ac:picMk id="46" creationId="{AFE52FC7-B3EF-46A4-B8CE-292164EC9281}"/>
          </ac:picMkLst>
        </pc:picChg>
      </pc:sldChg>
      <pc:sldChg chg="modSp add ord replId">
        <pc:chgData name="Alpha Kabinet Keita" userId="df6c05c6084d5f0a" providerId="Windows Live" clId="Web-{B32F082B-B9FD-4F32-BD5B-023063798CD4}" dt="2024-09-14T09:51:49.483" v="2202" actId="20577"/>
        <pc:sldMkLst>
          <pc:docMk/>
          <pc:sldMk cId="1456296033" sldId="294"/>
        </pc:sldMkLst>
        <pc:spChg chg="mod">
          <ac:chgData name="Alpha Kabinet Keita" userId="df6c05c6084d5f0a" providerId="Windows Live" clId="Web-{B32F082B-B9FD-4F32-BD5B-023063798CD4}" dt="2024-09-14T09:51:36.483" v="2198" actId="20577"/>
          <ac:spMkLst>
            <pc:docMk/>
            <pc:sldMk cId="1456296033" sldId="294"/>
            <ac:spMk id="2" creationId="{5300323F-E5FA-408C-1825-3C5DA06BFF9F}"/>
          </ac:spMkLst>
        </pc:spChg>
        <pc:spChg chg="mod">
          <ac:chgData name="Alpha Kabinet Keita" userId="df6c05c6084d5f0a" providerId="Windows Live" clId="Web-{B32F082B-B9FD-4F32-BD5B-023063798CD4}" dt="2024-09-14T09:51:49.483" v="2202" actId="20577"/>
          <ac:spMkLst>
            <pc:docMk/>
            <pc:sldMk cId="1456296033" sldId="294"/>
            <ac:spMk id="3" creationId="{AA208CDE-2EB5-95E5-2E12-61CA9BEF0691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4T12:25:22.026" idx="1">
    <p:pos x="6981" y="377"/>
    <p:text>Il faut prévoir des exemples illustratifs pour chaque point advenant que des questions soient posées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4T12:41:13.481" idx="2">
    <p:pos x="3230" y="2914"/>
    <p:text>est-ce que ça vaut la peine de parler de ça dès maintenant 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4T12:42:42.185" idx="3">
    <p:pos x="6768" y="370"/>
    <p:text>Note de vote plutôt ?</p:text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22B17F-AADD-4D91-9433-3F8A477B9797}" type="doc">
      <dgm:prSet loTypeId="urn:microsoft.com/office/officeart/2016/7/layout/AccentHomeChevronProcess" loCatId="timelin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E248171-7B0F-46CF-9D76-E859C8DAA37C}">
      <dgm:prSet phldrT="[Text]" phldr="0"/>
      <dgm:spPr/>
      <dgm:t>
        <a:bodyPr/>
        <a:lstStyle/>
        <a:p>
          <a:pPr rtl="0"/>
          <a:r>
            <a:rPr lang="en-US" dirty="0">
              <a:latin typeface="Avenir Next LT Pro"/>
            </a:rPr>
            <a:t> Juillet 2022</a:t>
          </a:r>
          <a:endParaRPr lang="en-US" dirty="0"/>
        </a:p>
      </dgm:t>
    </dgm:pt>
    <dgm:pt modelId="{12F49394-237A-4844-9B35-3E6B0489D9FD}" type="parTrans" cxnId="{9105D933-6475-4D35-9F07-47A6BC2E2EB6}">
      <dgm:prSet/>
      <dgm:spPr/>
      <dgm:t>
        <a:bodyPr/>
        <a:lstStyle/>
        <a:p>
          <a:endParaRPr lang="en-US"/>
        </a:p>
      </dgm:t>
    </dgm:pt>
    <dgm:pt modelId="{6EEE5682-2023-4690-86A2-20B32261666D}" type="sibTrans" cxnId="{9105D933-6475-4D35-9F07-47A6BC2E2EB6}">
      <dgm:prSet/>
      <dgm:spPr/>
      <dgm:t>
        <a:bodyPr/>
        <a:lstStyle/>
        <a:p>
          <a:endParaRPr lang="en-US"/>
        </a:p>
      </dgm:t>
    </dgm:pt>
    <dgm:pt modelId="{BA31ADBF-7CF6-463E-ADB0-81867A494095}">
      <dgm:prSet phldrT="[Text]" phldr="0"/>
      <dgm:spPr/>
      <dgm:t>
        <a:bodyPr/>
        <a:lstStyle/>
        <a:p>
          <a:pPr rtl="0"/>
          <a:r>
            <a:rPr lang="en-US" dirty="0">
              <a:latin typeface="Avenir Next LT Pro"/>
            </a:rPr>
            <a:t>Maroc </a:t>
          </a:r>
          <a:r>
            <a:rPr lang="en-US" dirty="0" err="1">
              <a:latin typeface="Avenir Next LT Pro"/>
            </a:rPr>
            <a:t>vainqueur</a:t>
          </a:r>
          <a:r>
            <a:rPr lang="en-US" dirty="0">
              <a:latin typeface="Avenir Next LT Pro"/>
            </a:rPr>
            <a:t> (CANSAGUENAY 2022)</a:t>
          </a:r>
          <a:endParaRPr lang="en-US" dirty="0"/>
        </a:p>
      </dgm:t>
    </dgm:pt>
    <dgm:pt modelId="{91C87E1B-98A4-44F5-9308-64A8BDE6C6E9}" type="parTrans" cxnId="{18B1E525-8C40-478E-A5F6-0D4BF26F2036}">
      <dgm:prSet/>
      <dgm:spPr/>
      <dgm:t>
        <a:bodyPr/>
        <a:lstStyle/>
        <a:p>
          <a:endParaRPr lang="en-US"/>
        </a:p>
      </dgm:t>
    </dgm:pt>
    <dgm:pt modelId="{99EBACBF-2B4A-4462-9114-AE0914DAD299}" type="sibTrans" cxnId="{18B1E525-8C40-478E-A5F6-0D4BF26F2036}">
      <dgm:prSet/>
      <dgm:spPr/>
      <dgm:t>
        <a:bodyPr/>
        <a:lstStyle/>
        <a:p>
          <a:endParaRPr lang="en-US"/>
        </a:p>
      </dgm:t>
    </dgm:pt>
    <dgm:pt modelId="{4267FC5A-6815-424F-B438-640DA6668FE1}">
      <dgm:prSet phldrT="[Text]" phldr="0"/>
      <dgm:spPr/>
      <dgm:t>
        <a:bodyPr/>
        <a:lstStyle/>
        <a:p>
          <a:r>
            <a:rPr lang="en-US" dirty="0">
              <a:latin typeface="Avenir Next LT Pro"/>
            </a:rPr>
            <a:t>2023</a:t>
          </a:r>
          <a:endParaRPr lang="en-US" dirty="0"/>
        </a:p>
      </dgm:t>
    </dgm:pt>
    <dgm:pt modelId="{327D33D8-F521-4FE5-B220-A67BF8B41510}" type="parTrans" cxnId="{3B23C9DE-4BE9-498C-ADBE-BC9CF958897F}">
      <dgm:prSet/>
      <dgm:spPr/>
      <dgm:t>
        <a:bodyPr/>
        <a:lstStyle/>
        <a:p>
          <a:endParaRPr lang="en-US"/>
        </a:p>
      </dgm:t>
    </dgm:pt>
    <dgm:pt modelId="{BAA1D440-CCBF-465D-B0E5-45F50A144BD2}" type="sibTrans" cxnId="{3B23C9DE-4BE9-498C-ADBE-BC9CF958897F}">
      <dgm:prSet/>
      <dgm:spPr/>
      <dgm:t>
        <a:bodyPr/>
        <a:lstStyle/>
        <a:p>
          <a:endParaRPr lang="en-US"/>
        </a:p>
      </dgm:t>
    </dgm:pt>
    <dgm:pt modelId="{186D835F-AB53-41C4-B2FE-BD2B00C2D149}">
      <dgm:prSet phldrT="[Text]" phldr="0"/>
      <dgm:spPr/>
      <dgm:t>
        <a:bodyPr/>
        <a:lstStyle/>
        <a:p>
          <a:r>
            <a:rPr lang="en-US" dirty="0">
              <a:latin typeface="Avenir Next LT Pro"/>
            </a:rPr>
            <a:t>2024</a:t>
          </a:r>
          <a:endParaRPr lang="en-US" dirty="0"/>
        </a:p>
      </dgm:t>
    </dgm:pt>
    <dgm:pt modelId="{8C8603DA-BF56-4BCB-A4F2-35BEFDE6554D}" type="parTrans" cxnId="{20E7CB4B-D8C6-40B6-B634-AF0ECFBDD516}">
      <dgm:prSet/>
      <dgm:spPr/>
      <dgm:t>
        <a:bodyPr/>
        <a:lstStyle/>
        <a:p>
          <a:endParaRPr lang="en-US"/>
        </a:p>
      </dgm:t>
    </dgm:pt>
    <dgm:pt modelId="{C79D5501-CF0A-4F5E-8A9F-263118EC7E66}" type="sibTrans" cxnId="{20E7CB4B-D8C6-40B6-B634-AF0ECFBDD516}">
      <dgm:prSet/>
      <dgm:spPr/>
      <dgm:t>
        <a:bodyPr/>
        <a:lstStyle/>
        <a:p>
          <a:endParaRPr lang="en-US"/>
        </a:p>
      </dgm:t>
    </dgm:pt>
    <dgm:pt modelId="{8DA1124E-0645-4BC3-8784-1F1ACB350A1B}">
      <dgm:prSet phldrT="[Text]" phldr="0"/>
      <dgm:spPr/>
      <dgm:t>
        <a:bodyPr/>
        <a:lstStyle/>
        <a:p>
          <a:pPr rtl="0"/>
          <a:r>
            <a:rPr lang="en-US" dirty="0">
              <a:latin typeface="Avenir Next LT Pro"/>
            </a:rPr>
            <a:t>Nouveau format de jeu</a:t>
          </a:r>
          <a:endParaRPr lang="en-US" dirty="0"/>
        </a:p>
      </dgm:t>
    </dgm:pt>
    <dgm:pt modelId="{7406194F-619C-4AA6-9690-266C1BF85B8C}" type="parTrans" cxnId="{88118A59-41CC-4D2F-BCE9-BCCF4D5FF500}">
      <dgm:prSet/>
      <dgm:spPr/>
      <dgm:t>
        <a:bodyPr/>
        <a:lstStyle/>
        <a:p>
          <a:endParaRPr lang="en-US"/>
        </a:p>
      </dgm:t>
    </dgm:pt>
    <dgm:pt modelId="{B06E0D36-C3D9-4DC3-944F-50A2A4AD78CF}" type="sibTrans" cxnId="{88118A59-41CC-4D2F-BCE9-BCCF4D5FF500}">
      <dgm:prSet/>
      <dgm:spPr/>
      <dgm:t>
        <a:bodyPr/>
        <a:lstStyle/>
        <a:p>
          <a:endParaRPr lang="en-US"/>
        </a:p>
      </dgm:t>
    </dgm:pt>
    <dgm:pt modelId="{A39EA98B-DDB3-4F6C-AB5A-08459AB50873}">
      <dgm:prSet phldr="0"/>
      <dgm:spPr/>
      <dgm:t>
        <a:bodyPr/>
        <a:lstStyle/>
        <a:p>
          <a:pPr rtl="0"/>
          <a:r>
            <a:rPr lang="en-US" dirty="0">
              <a:latin typeface="Barlow Semi Condensed"/>
            </a:rPr>
            <a:t>En 2023, le </a:t>
          </a:r>
          <a:r>
            <a:rPr lang="en-US" dirty="0" err="1">
              <a:latin typeface="Barlow Semi Condensed"/>
            </a:rPr>
            <a:t>tournoi</a:t>
          </a:r>
          <a:r>
            <a:rPr lang="en-US" dirty="0">
              <a:latin typeface="Barlow Semi Condensed"/>
            </a:rPr>
            <a:t> </a:t>
          </a:r>
          <a:r>
            <a:rPr lang="en-US" dirty="0" err="1">
              <a:latin typeface="Barlow Semi Condensed"/>
            </a:rPr>
            <a:t>prend</a:t>
          </a:r>
          <a:r>
            <a:rPr lang="en-US" dirty="0">
              <a:latin typeface="Barlow Semi Condensed"/>
            </a:rPr>
            <a:t> de </a:t>
          </a:r>
          <a:r>
            <a:rPr lang="en-US" dirty="0" err="1">
              <a:latin typeface="Barlow Semi Condensed"/>
            </a:rPr>
            <a:t>l’ampleur</a:t>
          </a:r>
          <a:r>
            <a:rPr lang="en-US" dirty="0">
              <a:latin typeface="Barlow Semi Condensed"/>
            </a:rPr>
            <a:t> et le Burkina Faso </a:t>
          </a:r>
          <a:r>
            <a:rPr lang="en-US" dirty="0" err="1">
              <a:latin typeface="Barlow Semi Condensed"/>
            </a:rPr>
            <a:t>est</a:t>
          </a:r>
          <a:r>
            <a:rPr lang="en-US" dirty="0">
              <a:latin typeface="Barlow Semi Condensed"/>
            </a:rPr>
            <a:t> champion</a:t>
          </a:r>
          <a:endParaRPr lang="en-US" dirty="0">
            <a:latin typeface="Avenir Next LT Pro"/>
          </a:endParaRPr>
        </a:p>
      </dgm:t>
    </dgm:pt>
    <dgm:pt modelId="{0AE892C9-E916-4A6B-A48B-B4262B8B8757}" type="parTrans" cxnId="{EC11FEFF-5AE3-4747-B25D-102E08832F14}">
      <dgm:prSet/>
      <dgm:spPr/>
    </dgm:pt>
    <dgm:pt modelId="{11441C72-A341-4073-B30D-AE0155A7EDA3}" type="sibTrans" cxnId="{EC11FEFF-5AE3-4747-B25D-102E08832F14}">
      <dgm:prSet/>
      <dgm:spPr/>
    </dgm:pt>
    <dgm:pt modelId="{C7933452-947A-4FDA-99C8-275816A077BD}">
      <dgm:prSet phldr="0"/>
      <dgm:spPr/>
      <dgm:t>
        <a:bodyPr/>
        <a:lstStyle/>
        <a:p>
          <a:pPr rtl="0"/>
          <a:r>
            <a:rPr lang="en-US" dirty="0">
              <a:latin typeface="Avenir Next LT Pro"/>
            </a:rPr>
            <a:t>Plus de </a:t>
          </a:r>
          <a:r>
            <a:rPr lang="en-US" dirty="0" err="1">
              <a:latin typeface="Avenir Next LT Pro"/>
            </a:rPr>
            <a:t>joueurs</a:t>
          </a:r>
          <a:r>
            <a:rPr lang="en-US" dirty="0">
              <a:latin typeface="Avenir Next LT Pro"/>
            </a:rPr>
            <a:t> </a:t>
          </a:r>
        </a:p>
      </dgm:t>
    </dgm:pt>
    <dgm:pt modelId="{DAC2D49C-46DD-4C41-9357-1639C4417EEB}" type="parTrans" cxnId="{B07027F8-114A-4BBE-99B6-0C04F1FE229F}">
      <dgm:prSet/>
      <dgm:spPr/>
    </dgm:pt>
    <dgm:pt modelId="{149DB1DE-960A-4456-B024-9D22E6A3C1CE}" type="sibTrans" cxnId="{B07027F8-114A-4BBE-99B6-0C04F1FE229F}">
      <dgm:prSet/>
      <dgm:spPr/>
    </dgm:pt>
    <dgm:pt modelId="{4E01D5AB-52C6-45AD-A240-39341034A800}">
      <dgm:prSet phldr="0"/>
      <dgm:spPr/>
      <dgm:t>
        <a:bodyPr/>
        <a:lstStyle/>
        <a:p>
          <a:pPr rtl="0"/>
          <a:r>
            <a:rPr lang="en-US" dirty="0">
              <a:latin typeface="Avenir Next LT Pro"/>
            </a:rPr>
            <a:t>Cameroun (le continent </a:t>
          </a:r>
          <a:r>
            <a:rPr lang="en-US" dirty="0" err="1">
              <a:latin typeface="Avenir Next LT Pro"/>
            </a:rPr>
            <a:t>vainqueur</a:t>
          </a:r>
          <a:r>
            <a:rPr lang="en-US" dirty="0">
              <a:latin typeface="Avenir Next LT Pro"/>
            </a:rPr>
            <a:t>)</a:t>
          </a:r>
        </a:p>
      </dgm:t>
    </dgm:pt>
    <dgm:pt modelId="{A31476B2-03F9-44AB-9389-D4D44E10AD21}" type="parTrans" cxnId="{9B11EAD7-A7AA-4A2D-9705-461CFB1B83FC}">
      <dgm:prSet/>
      <dgm:spPr/>
    </dgm:pt>
    <dgm:pt modelId="{88CEC809-B1D1-4B13-80AA-7801347AC692}" type="sibTrans" cxnId="{9B11EAD7-A7AA-4A2D-9705-461CFB1B83FC}">
      <dgm:prSet/>
      <dgm:spPr/>
    </dgm:pt>
    <dgm:pt modelId="{48AB656A-FB38-4EC9-8C68-E64E37A3B1AB}">
      <dgm:prSet phldr="0"/>
      <dgm:spPr/>
      <dgm:t>
        <a:bodyPr/>
        <a:lstStyle/>
        <a:p>
          <a:r>
            <a:rPr lang="en-US" dirty="0">
              <a:latin typeface="Avenir Next LT Pro"/>
            </a:rPr>
            <a:t>2025</a:t>
          </a:r>
        </a:p>
      </dgm:t>
    </dgm:pt>
    <dgm:pt modelId="{5B98CFB3-CB19-4C3C-B3C9-D2D0635AE95B}" type="parTrans" cxnId="{F27E6547-D095-43F5-B0F5-F241A24195C1}">
      <dgm:prSet/>
      <dgm:spPr/>
    </dgm:pt>
    <dgm:pt modelId="{596621AA-7E72-4206-BC22-6EFE8A469D10}" type="sibTrans" cxnId="{F27E6547-D095-43F5-B0F5-F241A24195C1}">
      <dgm:prSet/>
      <dgm:spPr/>
    </dgm:pt>
    <dgm:pt modelId="{F1E0C2DE-7B71-423A-9CEE-3CE75FEBF619}">
      <dgm:prSet phldr="0"/>
      <dgm:spPr/>
      <dgm:t>
        <a:bodyPr/>
        <a:lstStyle/>
        <a:p>
          <a:pPr rtl="0"/>
          <a:r>
            <a:rPr lang="en-US" dirty="0" err="1">
              <a:latin typeface="Avenir Next LT Pro"/>
            </a:rPr>
            <a:t>Négocier</a:t>
          </a:r>
          <a:r>
            <a:rPr lang="en-US" dirty="0">
              <a:latin typeface="Avenir Next LT Pro"/>
            </a:rPr>
            <a:t> avec </a:t>
          </a:r>
          <a:r>
            <a:rPr lang="en-US" dirty="0" err="1">
              <a:latin typeface="Avenir Next LT Pro"/>
            </a:rPr>
            <a:t>l'Uqac</a:t>
          </a:r>
          <a:r>
            <a:rPr lang="en-US" dirty="0">
              <a:latin typeface="Avenir Next LT Pro"/>
            </a:rPr>
            <a:t> pour le terrain</a:t>
          </a:r>
        </a:p>
      </dgm:t>
    </dgm:pt>
    <dgm:pt modelId="{A24B55EB-BAC1-42D8-8A70-439360B781F9}" type="parTrans" cxnId="{0EDA1DEA-A456-400C-90AC-9007C289944F}">
      <dgm:prSet/>
      <dgm:spPr/>
    </dgm:pt>
    <dgm:pt modelId="{A61880B1-358A-440C-BF2B-8033FFD35371}" type="sibTrans" cxnId="{0EDA1DEA-A456-400C-90AC-9007C289944F}">
      <dgm:prSet/>
      <dgm:spPr/>
    </dgm:pt>
    <dgm:pt modelId="{E11B0734-AD06-4896-8A1C-DD3D0DF50208}">
      <dgm:prSet phldr="0"/>
      <dgm:spPr/>
      <dgm:t>
        <a:bodyPr/>
        <a:lstStyle/>
        <a:p>
          <a:pPr rtl="0"/>
          <a:r>
            <a:rPr lang="en-US" dirty="0" err="1">
              <a:latin typeface="Avenir Next LT Pro"/>
            </a:rPr>
            <a:t>Établir</a:t>
          </a:r>
          <a:r>
            <a:rPr lang="en-US" dirty="0">
              <a:latin typeface="Avenir Next LT Pro"/>
            </a:rPr>
            <a:t> un </a:t>
          </a:r>
          <a:r>
            <a:rPr lang="en-US" dirty="0" err="1">
              <a:latin typeface="Avenir Next LT Pro"/>
            </a:rPr>
            <a:t>calendrier</a:t>
          </a:r>
          <a:r>
            <a:rPr lang="en-US" dirty="0">
              <a:latin typeface="Avenir Next LT Pro"/>
            </a:rPr>
            <a:t> très </a:t>
          </a:r>
          <a:r>
            <a:rPr lang="en-US" dirty="0" err="1">
              <a:latin typeface="Avenir Next LT Pro"/>
            </a:rPr>
            <a:t>tôt</a:t>
          </a:r>
          <a:r>
            <a:rPr lang="en-US" dirty="0">
              <a:latin typeface="Avenir Next LT Pro"/>
            </a:rPr>
            <a:t> </a:t>
          </a:r>
        </a:p>
      </dgm:t>
    </dgm:pt>
    <dgm:pt modelId="{45A7A873-F2A8-4800-87A4-5507E760CFE7}" type="parTrans" cxnId="{B67B9719-23B4-4BEC-B42C-10DB869351DF}">
      <dgm:prSet/>
      <dgm:spPr/>
    </dgm:pt>
    <dgm:pt modelId="{96C7F31E-21A5-4C7B-8512-8B296E707D33}" type="sibTrans" cxnId="{B67B9719-23B4-4BEC-B42C-10DB869351DF}">
      <dgm:prSet/>
      <dgm:spPr/>
    </dgm:pt>
    <dgm:pt modelId="{5FCFDC47-3E88-4C4B-BD86-9A546657F036}">
      <dgm:prSet phldr="0"/>
      <dgm:spPr/>
      <dgm:t>
        <a:bodyPr/>
        <a:lstStyle/>
        <a:p>
          <a:pPr rtl="0"/>
          <a:r>
            <a:rPr lang="en-US" dirty="0" err="1">
              <a:latin typeface="Avenir Next LT Pro"/>
            </a:rPr>
            <a:t>Tenir</a:t>
          </a:r>
          <a:r>
            <a:rPr lang="en-US" dirty="0">
              <a:latin typeface="Avenir Next LT Pro"/>
            </a:rPr>
            <a:t> des </a:t>
          </a:r>
          <a:r>
            <a:rPr lang="en-US" dirty="0" err="1">
              <a:latin typeface="Avenir Next LT Pro"/>
            </a:rPr>
            <a:t>réunions</a:t>
          </a:r>
          <a:r>
            <a:rPr lang="en-US" dirty="0">
              <a:latin typeface="Avenir Next LT Pro"/>
            </a:rPr>
            <a:t> pour prendre </a:t>
          </a:r>
          <a:r>
            <a:rPr lang="en-US" dirty="0" err="1">
              <a:latin typeface="Avenir Next LT Pro"/>
            </a:rPr>
            <a:t>l'avis</a:t>
          </a:r>
          <a:r>
            <a:rPr lang="en-US" dirty="0">
              <a:latin typeface="Avenir Next LT Pro"/>
            </a:rPr>
            <a:t> des équipes pour </a:t>
          </a:r>
          <a:r>
            <a:rPr lang="en-US" dirty="0" err="1">
              <a:latin typeface="Avenir Next LT Pro"/>
            </a:rPr>
            <a:t>une</a:t>
          </a:r>
          <a:r>
            <a:rPr lang="en-US" dirty="0">
              <a:latin typeface="Avenir Next LT Pro"/>
            </a:rPr>
            <a:t> </a:t>
          </a:r>
          <a:r>
            <a:rPr lang="en-US" dirty="0" err="1">
              <a:latin typeface="Avenir Next LT Pro"/>
            </a:rPr>
            <a:t>meilleure</a:t>
          </a:r>
          <a:r>
            <a:rPr lang="en-US" dirty="0">
              <a:latin typeface="Avenir Next LT Pro"/>
            </a:rPr>
            <a:t> </a:t>
          </a:r>
          <a:r>
            <a:rPr lang="en-US" dirty="0" err="1">
              <a:latin typeface="Avenir Next LT Pro"/>
            </a:rPr>
            <a:t>organisation</a:t>
          </a:r>
          <a:r>
            <a:rPr lang="en-US" dirty="0">
              <a:latin typeface="Avenir Next LT Pro"/>
            </a:rPr>
            <a:t> </a:t>
          </a:r>
        </a:p>
      </dgm:t>
    </dgm:pt>
    <dgm:pt modelId="{0D2F2E23-9102-46BB-8C14-A8553B2A7BAD}" type="parTrans" cxnId="{72466067-6109-4290-A502-31D5FD90EA4F}">
      <dgm:prSet/>
      <dgm:spPr/>
    </dgm:pt>
    <dgm:pt modelId="{59AA5600-DD49-4F75-8425-E5699D16160D}" type="sibTrans" cxnId="{72466067-6109-4290-A502-31D5FD90EA4F}">
      <dgm:prSet/>
      <dgm:spPr/>
    </dgm:pt>
    <dgm:pt modelId="{3CB42018-D884-4E90-BD14-C01AE66B550E}">
      <dgm:prSet phldr="0"/>
      <dgm:spPr/>
      <dgm:t>
        <a:bodyPr/>
        <a:lstStyle/>
        <a:p>
          <a:pPr rtl="0"/>
          <a:r>
            <a:rPr lang="en-US" dirty="0" err="1">
              <a:latin typeface="Avenir Next LT Pro"/>
            </a:rPr>
            <a:t>Rechercher</a:t>
          </a:r>
          <a:r>
            <a:rPr lang="en-US" dirty="0">
              <a:latin typeface="Avenir Next LT Pro"/>
            </a:rPr>
            <a:t> des sponsors, des </a:t>
          </a:r>
          <a:r>
            <a:rPr lang="en-US" dirty="0" err="1">
              <a:latin typeface="Avenir Next LT Pro"/>
            </a:rPr>
            <a:t>partenaires</a:t>
          </a:r>
          <a:r>
            <a:rPr lang="en-US" dirty="0">
              <a:latin typeface="Avenir Next LT Pro"/>
            </a:rPr>
            <a:t> et plus de bénévoles</a:t>
          </a:r>
        </a:p>
      </dgm:t>
    </dgm:pt>
    <dgm:pt modelId="{DFBDC0F9-CC01-46DB-9671-615FE3330D0B}" type="parTrans" cxnId="{E53DF5A2-C1AC-4ADF-9204-CB73203C5720}">
      <dgm:prSet/>
      <dgm:spPr/>
    </dgm:pt>
    <dgm:pt modelId="{F25CD46B-92BE-4B8A-8FC9-D193C28FD87E}" type="sibTrans" cxnId="{E53DF5A2-C1AC-4ADF-9204-CB73203C5720}">
      <dgm:prSet/>
      <dgm:spPr/>
    </dgm:pt>
    <dgm:pt modelId="{E13E249C-2789-4342-B1D7-36E7901468FA}" type="pres">
      <dgm:prSet presAssocID="{D222B17F-AADD-4D91-9433-3F8A477B9797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2629FDF-A5AA-44E3-B289-5DDD3874A97D}" type="pres">
      <dgm:prSet presAssocID="{4E248171-7B0F-46CF-9D76-E859C8DAA37C}" presName="composite" presStyleCnt="0"/>
      <dgm:spPr/>
    </dgm:pt>
    <dgm:pt modelId="{05D7F893-8313-4131-81DC-DCDC5213046C}" type="pres">
      <dgm:prSet presAssocID="{4E248171-7B0F-46CF-9D76-E859C8DAA37C}" presName="L" presStyleLbl="solidFgAcc1" presStyleIdx="0" presStyleCnt="4">
        <dgm:presLayoutVars>
          <dgm:chMax val="0"/>
          <dgm:chPref val="0"/>
        </dgm:presLayoutVars>
      </dgm:prSet>
      <dgm:spPr/>
    </dgm:pt>
    <dgm:pt modelId="{B2A36BC8-FC0A-4543-BCFE-53FD3FEF1350}" type="pres">
      <dgm:prSet presAssocID="{4E248171-7B0F-46CF-9D76-E859C8DAA37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F09849-35FE-4B5B-A253-4AA81036A555}" type="pres">
      <dgm:prSet presAssocID="{4E248171-7B0F-46CF-9D76-E859C8DAA37C}" presName="desTx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10A542-B268-4C05-8A6E-FE8A79576A90}" type="pres">
      <dgm:prSet presAssocID="{4E248171-7B0F-46CF-9D76-E859C8DAA37C}" presName="EmptyPlaceHolder" presStyleCnt="0"/>
      <dgm:spPr/>
    </dgm:pt>
    <dgm:pt modelId="{C7ED3919-C6A5-406D-814C-25374F471C6E}" type="pres">
      <dgm:prSet presAssocID="{6EEE5682-2023-4690-86A2-20B32261666D}" presName="space" presStyleCnt="0"/>
      <dgm:spPr/>
    </dgm:pt>
    <dgm:pt modelId="{6F810EE1-B957-4AB4-A277-AE423489C454}" type="pres">
      <dgm:prSet presAssocID="{4267FC5A-6815-424F-B438-640DA6668FE1}" presName="composite" presStyleCnt="0"/>
      <dgm:spPr/>
    </dgm:pt>
    <dgm:pt modelId="{69191E5E-369A-48D7-B75C-DEB730D5C048}" type="pres">
      <dgm:prSet presAssocID="{4267FC5A-6815-424F-B438-640DA6668FE1}" presName="L" presStyleLbl="solidFgAcc1" presStyleIdx="1" presStyleCnt="4">
        <dgm:presLayoutVars>
          <dgm:chMax val="0"/>
          <dgm:chPref val="0"/>
        </dgm:presLayoutVars>
      </dgm:prSet>
      <dgm:spPr/>
    </dgm:pt>
    <dgm:pt modelId="{4DF5A31C-69C8-4CED-ACFC-AAB3FE2AC663}" type="pres">
      <dgm:prSet presAssocID="{4267FC5A-6815-424F-B438-640DA6668FE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834D858-4361-42F2-8EB3-0065A054E815}" type="pres">
      <dgm:prSet presAssocID="{4267FC5A-6815-424F-B438-640DA6668FE1}" presName="desTx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EBF46C-3CA2-4D61-B1C5-DB120B841DB2}" type="pres">
      <dgm:prSet presAssocID="{4267FC5A-6815-424F-B438-640DA6668FE1}" presName="EmptyPlaceHolder" presStyleCnt="0"/>
      <dgm:spPr/>
    </dgm:pt>
    <dgm:pt modelId="{EC6B53E1-73D7-482B-91C9-1373842333EE}" type="pres">
      <dgm:prSet presAssocID="{BAA1D440-CCBF-465D-B0E5-45F50A144BD2}" presName="space" presStyleCnt="0"/>
      <dgm:spPr/>
    </dgm:pt>
    <dgm:pt modelId="{83D42900-5E64-43BD-9CE3-2CB41B5C94D2}" type="pres">
      <dgm:prSet presAssocID="{186D835F-AB53-41C4-B2FE-BD2B00C2D149}" presName="composite" presStyleCnt="0"/>
      <dgm:spPr/>
    </dgm:pt>
    <dgm:pt modelId="{78D3FDF6-41F4-4176-89A2-78B672CDEA0B}" type="pres">
      <dgm:prSet presAssocID="{186D835F-AB53-41C4-B2FE-BD2B00C2D149}" presName="L" presStyleLbl="solidFgAcc1" presStyleIdx="2" presStyleCnt="4">
        <dgm:presLayoutVars>
          <dgm:chMax val="0"/>
          <dgm:chPref val="0"/>
        </dgm:presLayoutVars>
      </dgm:prSet>
      <dgm:spPr/>
    </dgm:pt>
    <dgm:pt modelId="{8490DCC2-4CA4-4A0A-98D5-4FB16713C003}" type="pres">
      <dgm:prSet presAssocID="{186D835F-AB53-41C4-B2FE-BD2B00C2D149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6FBD6A-564A-47C6-AC5E-BDB1E482DF44}" type="pres">
      <dgm:prSet presAssocID="{186D835F-AB53-41C4-B2FE-BD2B00C2D149}" presName="desTx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BDD032-00DC-4CEA-AB0F-D2FF7BDB2913}" type="pres">
      <dgm:prSet presAssocID="{186D835F-AB53-41C4-B2FE-BD2B00C2D149}" presName="EmptyPlaceHolder" presStyleCnt="0"/>
      <dgm:spPr/>
    </dgm:pt>
    <dgm:pt modelId="{B8296219-17E1-4DD3-A391-FAEAB46B6628}" type="pres">
      <dgm:prSet presAssocID="{C79D5501-CF0A-4F5E-8A9F-263118EC7E66}" presName="space" presStyleCnt="0"/>
      <dgm:spPr/>
    </dgm:pt>
    <dgm:pt modelId="{1C2A1086-C266-45FB-8E60-58B21A33FB0F}" type="pres">
      <dgm:prSet presAssocID="{48AB656A-FB38-4EC9-8C68-E64E37A3B1AB}" presName="composite" presStyleCnt="0"/>
      <dgm:spPr/>
    </dgm:pt>
    <dgm:pt modelId="{24841E26-0B7F-4F88-BB61-E00969C38722}" type="pres">
      <dgm:prSet presAssocID="{48AB656A-FB38-4EC9-8C68-E64E37A3B1AB}" presName="L" presStyleLbl="solidFgAcc1" presStyleIdx="3" presStyleCnt="4">
        <dgm:presLayoutVars>
          <dgm:chMax val="0"/>
          <dgm:chPref val="0"/>
        </dgm:presLayoutVars>
      </dgm:prSet>
      <dgm:spPr/>
    </dgm:pt>
    <dgm:pt modelId="{81C9B99E-ABBF-4D7A-B7FD-101617B3F9F3}" type="pres">
      <dgm:prSet presAssocID="{48AB656A-FB38-4EC9-8C68-E64E37A3B1A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F940E61-F9F4-4974-A112-F31DA2C2BDD8}" type="pres">
      <dgm:prSet presAssocID="{48AB656A-FB38-4EC9-8C68-E64E37A3B1AB}" presName="desTx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1ECED6-5B11-42C7-81D5-14786502F3FC}" type="pres">
      <dgm:prSet presAssocID="{48AB656A-FB38-4EC9-8C68-E64E37A3B1AB}" presName="EmptyPlaceHolder" presStyleCnt="0"/>
      <dgm:spPr/>
    </dgm:pt>
  </dgm:ptLst>
  <dgm:cxnLst>
    <dgm:cxn modelId="{9B11EAD7-A7AA-4A2D-9705-461CFB1B83FC}" srcId="{186D835F-AB53-41C4-B2FE-BD2B00C2D149}" destId="{4E01D5AB-52C6-45AD-A240-39341034A800}" srcOrd="2" destOrd="0" parTransId="{A31476B2-03F9-44AB-9389-D4D44E10AD21}" sibTransId="{88CEC809-B1D1-4B13-80AA-7801347AC692}"/>
    <dgm:cxn modelId="{F27E6547-D095-43F5-B0F5-F241A24195C1}" srcId="{D222B17F-AADD-4D91-9433-3F8A477B9797}" destId="{48AB656A-FB38-4EC9-8C68-E64E37A3B1AB}" srcOrd="3" destOrd="0" parTransId="{5B98CFB3-CB19-4C3C-B3C9-D2D0635AE95B}" sibTransId="{596621AA-7E72-4206-BC22-6EFE8A469D10}"/>
    <dgm:cxn modelId="{7BB55529-803F-49BB-9FBB-168B2DAF3926}" type="presOf" srcId="{E11B0734-AD06-4896-8A1C-DD3D0DF50208}" destId="{8F940E61-F9F4-4974-A112-F31DA2C2BDD8}" srcOrd="0" destOrd="1" presId="urn:microsoft.com/office/officeart/2016/7/layout/AccentHomeChevronProcess"/>
    <dgm:cxn modelId="{4A105387-4C82-46A6-BE6A-E1278B8F3073}" type="presOf" srcId="{C7933452-947A-4FDA-99C8-275816A077BD}" destId="{EE6FBD6A-564A-47C6-AC5E-BDB1E482DF44}" srcOrd="0" destOrd="1" presId="urn:microsoft.com/office/officeart/2016/7/layout/AccentHomeChevronProcess"/>
    <dgm:cxn modelId="{1B81E009-32CF-48D5-AF4F-F85394A23242}" type="presOf" srcId="{BA31ADBF-7CF6-463E-ADB0-81867A494095}" destId="{B9F09849-35FE-4B5B-A253-4AA81036A555}" srcOrd="0" destOrd="0" presId="urn:microsoft.com/office/officeart/2016/7/layout/AccentHomeChevronProcess"/>
    <dgm:cxn modelId="{18B1E525-8C40-478E-A5F6-0D4BF26F2036}" srcId="{4E248171-7B0F-46CF-9D76-E859C8DAA37C}" destId="{BA31ADBF-7CF6-463E-ADB0-81867A494095}" srcOrd="0" destOrd="0" parTransId="{91C87E1B-98A4-44F5-9308-64A8BDE6C6E9}" sibTransId="{99EBACBF-2B4A-4462-9114-AE0914DAD299}"/>
    <dgm:cxn modelId="{E53DF5A2-C1AC-4ADF-9204-CB73203C5720}" srcId="{48AB656A-FB38-4EC9-8C68-E64E37A3B1AB}" destId="{3CB42018-D884-4E90-BD14-C01AE66B550E}" srcOrd="3" destOrd="0" parTransId="{DFBDC0F9-CC01-46DB-9671-615FE3330D0B}" sibTransId="{F25CD46B-92BE-4B8A-8FC9-D193C28FD87E}"/>
    <dgm:cxn modelId="{12FC3F3B-28BA-46E3-9873-14122E37F298}" type="presOf" srcId="{8DA1124E-0645-4BC3-8784-1F1ACB350A1B}" destId="{EE6FBD6A-564A-47C6-AC5E-BDB1E482DF44}" srcOrd="0" destOrd="0" presId="urn:microsoft.com/office/officeart/2016/7/layout/AccentHomeChevronProcess"/>
    <dgm:cxn modelId="{AB1EC053-F251-428B-9BD1-8ED04AEDF1A3}" type="presOf" srcId="{F1E0C2DE-7B71-423A-9CEE-3CE75FEBF619}" destId="{8F940E61-F9F4-4974-A112-F31DA2C2BDD8}" srcOrd="0" destOrd="0" presId="urn:microsoft.com/office/officeart/2016/7/layout/AccentHomeChevronProcess"/>
    <dgm:cxn modelId="{D3E44A2F-DE52-4A29-BB56-B7D514599F01}" type="presOf" srcId="{48AB656A-FB38-4EC9-8C68-E64E37A3B1AB}" destId="{81C9B99E-ABBF-4D7A-B7FD-101617B3F9F3}" srcOrd="0" destOrd="0" presId="urn:microsoft.com/office/officeart/2016/7/layout/AccentHomeChevronProcess"/>
    <dgm:cxn modelId="{0EDA1DEA-A456-400C-90AC-9007C289944F}" srcId="{48AB656A-FB38-4EC9-8C68-E64E37A3B1AB}" destId="{F1E0C2DE-7B71-423A-9CEE-3CE75FEBF619}" srcOrd="0" destOrd="0" parTransId="{A24B55EB-BAC1-42D8-8A70-439360B781F9}" sibTransId="{A61880B1-358A-440C-BF2B-8033FFD35371}"/>
    <dgm:cxn modelId="{20E1B43D-F12F-4AC9-8320-BBF959E12D6B}" type="presOf" srcId="{4267FC5A-6815-424F-B438-640DA6668FE1}" destId="{4DF5A31C-69C8-4CED-ACFC-AAB3FE2AC663}" srcOrd="0" destOrd="0" presId="urn:microsoft.com/office/officeart/2016/7/layout/AccentHomeChevronProcess"/>
    <dgm:cxn modelId="{3B23C9DE-4BE9-498C-ADBE-BC9CF958897F}" srcId="{D222B17F-AADD-4D91-9433-3F8A477B9797}" destId="{4267FC5A-6815-424F-B438-640DA6668FE1}" srcOrd="1" destOrd="0" parTransId="{327D33D8-F521-4FE5-B220-A67BF8B41510}" sibTransId="{BAA1D440-CCBF-465D-B0E5-45F50A144BD2}"/>
    <dgm:cxn modelId="{B07027F8-114A-4BBE-99B6-0C04F1FE229F}" srcId="{186D835F-AB53-41C4-B2FE-BD2B00C2D149}" destId="{C7933452-947A-4FDA-99C8-275816A077BD}" srcOrd="1" destOrd="0" parTransId="{DAC2D49C-46DD-4C41-9357-1639C4417EEB}" sibTransId="{149DB1DE-960A-4456-B024-9D22E6A3C1CE}"/>
    <dgm:cxn modelId="{02892083-CC13-4DD2-8DDB-3E196E4B48DA}" type="presOf" srcId="{5FCFDC47-3E88-4C4B-BD86-9A546657F036}" destId="{8F940E61-F9F4-4974-A112-F31DA2C2BDD8}" srcOrd="0" destOrd="2" presId="urn:microsoft.com/office/officeart/2016/7/layout/AccentHomeChevronProcess"/>
    <dgm:cxn modelId="{88118A59-41CC-4D2F-BCE9-BCCF4D5FF500}" srcId="{186D835F-AB53-41C4-B2FE-BD2B00C2D149}" destId="{8DA1124E-0645-4BC3-8784-1F1ACB350A1B}" srcOrd="0" destOrd="0" parTransId="{7406194F-619C-4AA6-9690-266C1BF85B8C}" sibTransId="{B06E0D36-C3D9-4DC3-944F-50A2A4AD78CF}"/>
    <dgm:cxn modelId="{C0D33D8B-01D6-413F-8909-487310BC4CFF}" type="presOf" srcId="{4E01D5AB-52C6-45AD-A240-39341034A800}" destId="{EE6FBD6A-564A-47C6-AC5E-BDB1E482DF44}" srcOrd="0" destOrd="2" presId="urn:microsoft.com/office/officeart/2016/7/layout/AccentHomeChevronProcess"/>
    <dgm:cxn modelId="{B67B9719-23B4-4BEC-B42C-10DB869351DF}" srcId="{48AB656A-FB38-4EC9-8C68-E64E37A3B1AB}" destId="{E11B0734-AD06-4896-8A1C-DD3D0DF50208}" srcOrd="1" destOrd="0" parTransId="{45A7A873-F2A8-4800-87A4-5507E760CFE7}" sibTransId="{96C7F31E-21A5-4C7B-8512-8B296E707D33}"/>
    <dgm:cxn modelId="{72466067-6109-4290-A502-31D5FD90EA4F}" srcId="{48AB656A-FB38-4EC9-8C68-E64E37A3B1AB}" destId="{5FCFDC47-3E88-4C4B-BD86-9A546657F036}" srcOrd="2" destOrd="0" parTransId="{0D2F2E23-9102-46BB-8C14-A8553B2A7BAD}" sibTransId="{59AA5600-DD49-4F75-8425-E5699D16160D}"/>
    <dgm:cxn modelId="{EC72BD74-6732-460B-9FC6-B60265EAC5C0}" type="presOf" srcId="{D222B17F-AADD-4D91-9433-3F8A477B9797}" destId="{E13E249C-2789-4342-B1D7-36E7901468FA}" srcOrd="0" destOrd="0" presId="urn:microsoft.com/office/officeart/2016/7/layout/AccentHomeChevronProcess"/>
    <dgm:cxn modelId="{BBC037FF-A7C6-4253-9894-3005D894F841}" type="presOf" srcId="{4E248171-7B0F-46CF-9D76-E859C8DAA37C}" destId="{B2A36BC8-FC0A-4543-BCFE-53FD3FEF1350}" srcOrd="0" destOrd="0" presId="urn:microsoft.com/office/officeart/2016/7/layout/AccentHomeChevronProcess"/>
    <dgm:cxn modelId="{9105D933-6475-4D35-9F07-47A6BC2E2EB6}" srcId="{D222B17F-AADD-4D91-9433-3F8A477B9797}" destId="{4E248171-7B0F-46CF-9D76-E859C8DAA37C}" srcOrd="0" destOrd="0" parTransId="{12F49394-237A-4844-9B35-3E6B0489D9FD}" sibTransId="{6EEE5682-2023-4690-86A2-20B32261666D}"/>
    <dgm:cxn modelId="{E4B8B97B-0BB8-42AC-A152-85E08B733B8C}" type="presOf" srcId="{3CB42018-D884-4E90-BD14-C01AE66B550E}" destId="{8F940E61-F9F4-4974-A112-F31DA2C2BDD8}" srcOrd="0" destOrd="3" presId="urn:microsoft.com/office/officeart/2016/7/layout/AccentHomeChevronProcess"/>
    <dgm:cxn modelId="{3C55D78F-1BEC-4DEF-A3B0-CB4EB1E2A978}" type="presOf" srcId="{A39EA98B-DDB3-4F6C-AB5A-08459AB50873}" destId="{F834D858-4361-42F2-8EB3-0065A054E815}" srcOrd="0" destOrd="0" presId="urn:microsoft.com/office/officeart/2016/7/layout/AccentHomeChevronProcess"/>
    <dgm:cxn modelId="{20E7CB4B-D8C6-40B6-B634-AF0ECFBDD516}" srcId="{D222B17F-AADD-4D91-9433-3F8A477B9797}" destId="{186D835F-AB53-41C4-B2FE-BD2B00C2D149}" srcOrd="2" destOrd="0" parTransId="{8C8603DA-BF56-4BCB-A4F2-35BEFDE6554D}" sibTransId="{C79D5501-CF0A-4F5E-8A9F-263118EC7E66}"/>
    <dgm:cxn modelId="{EC11FEFF-5AE3-4747-B25D-102E08832F14}" srcId="{4267FC5A-6815-424F-B438-640DA6668FE1}" destId="{A39EA98B-DDB3-4F6C-AB5A-08459AB50873}" srcOrd="0" destOrd="0" parTransId="{0AE892C9-E916-4A6B-A48B-B4262B8B8757}" sibTransId="{11441C72-A341-4073-B30D-AE0155A7EDA3}"/>
    <dgm:cxn modelId="{FC2D097C-87D3-4F9E-8CE2-B58321029426}" type="presOf" srcId="{186D835F-AB53-41C4-B2FE-BD2B00C2D149}" destId="{8490DCC2-4CA4-4A0A-98D5-4FB16713C003}" srcOrd="0" destOrd="0" presId="urn:microsoft.com/office/officeart/2016/7/layout/AccentHomeChevronProcess"/>
    <dgm:cxn modelId="{7CD4081C-E43B-4D71-A6C7-CF60B46E236D}" type="presParOf" srcId="{E13E249C-2789-4342-B1D7-36E7901468FA}" destId="{02629FDF-A5AA-44E3-B289-5DDD3874A97D}" srcOrd="0" destOrd="0" presId="urn:microsoft.com/office/officeart/2016/7/layout/AccentHomeChevronProcess"/>
    <dgm:cxn modelId="{193486F9-F641-4EC1-AD83-ED795625A93E}" type="presParOf" srcId="{02629FDF-A5AA-44E3-B289-5DDD3874A97D}" destId="{05D7F893-8313-4131-81DC-DCDC5213046C}" srcOrd="0" destOrd="0" presId="urn:microsoft.com/office/officeart/2016/7/layout/AccentHomeChevronProcess"/>
    <dgm:cxn modelId="{02B74A9F-8D2A-4866-880A-02455EF68852}" type="presParOf" srcId="{02629FDF-A5AA-44E3-B289-5DDD3874A97D}" destId="{B2A36BC8-FC0A-4543-BCFE-53FD3FEF1350}" srcOrd="1" destOrd="0" presId="urn:microsoft.com/office/officeart/2016/7/layout/AccentHomeChevronProcess"/>
    <dgm:cxn modelId="{30798C13-FC57-465F-862E-129166DD5884}" type="presParOf" srcId="{02629FDF-A5AA-44E3-B289-5DDD3874A97D}" destId="{B9F09849-35FE-4B5B-A253-4AA81036A555}" srcOrd="2" destOrd="0" presId="urn:microsoft.com/office/officeart/2016/7/layout/AccentHomeChevronProcess"/>
    <dgm:cxn modelId="{8FA1CE93-EC4D-41E1-A14C-CDD952328619}" type="presParOf" srcId="{02629FDF-A5AA-44E3-B289-5DDD3874A97D}" destId="{A010A542-B268-4C05-8A6E-FE8A79576A90}" srcOrd="3" destOrd="0" presId="urn:microsoft.com/office/officeart/2016/7/layout/AccentHomeChevronProcess"/>
    <dgm:cxn modelId="{9BA4D6C7-1BA3-46F7-B5FA-754649236719}" type="presParOf" srcId="{E13E249C-2789-4342-B1D7-36E7901468FA}" destId="{C7ED3919-C6A5-406D-814C-25374F471C6E}" srcOrd="1" destOrd="0" presId="urn:microsoft.com/office/officeart/2016/7/layout/AccentHomeChevronProcess"/>
    <dgm:cxn modelId="{4007ED7F-7554-48DF-8184-9301EB4A98D3}" type="presParOf" srcId="{E13E249C-2789-4342-B1D7-36E7901468FA}" destId="{6F810EE1-B957-4AB4-A277-AE423489C454}" srcOrd="2" destOrd="0" presId="urn:microsoft.com/office/officeart/2016/7/layout/AccentHomeChevronProcess"/>
    <dgm:cxn modelId="{AD807A28-61C5-4463-B2EF-CF3B5E3120C5}" type="presParOf" srcId="{6F810EE1-B957-4AB4-A277-AE423489C454}" destId="{69191E5E-369A-48D7-B75C-DEB730D5C048}" srcOrd="0" destOrd="0" presId="urn:microsoft.com/office/officeart/2016/7/layout/AccentHomeChevronProcess"/>
    <dgm:cxn modelId="{48CB0CED-92CC-4E41-A78B-31F3A5284104}" type="presParOf" srcId="{6F810EE1-B957-4AB4-A277-AE423489C454}" destId="{4DF5A31C-69C8-4CED-ACFC-AAB3FE2AC663}" srcOrd="1" destOrd="0" presId="urn:microsoft.com/office/officeart/2016/7/layout/AccentHomeChevronProcess"/>
    <dgm:cxn modelId="{C3529921-CEB6-426B-B659-22B2F92E1D66}" type="presParOf" srcId="{6F810EE1-B957-4AB4-A277-AE423489C454}" destId="{F834D858-4361-42F2-8EB3-0065A054E815}" srcOrd="2" destOrd="0" presId="urn:microsoft.com/office/officeart/2016/7/layout/AccentHomeChevronProcess"/>
    <dgm:cxn modelId="{86B587B3-6FFE-4499-ACE4-7C10C5D60228}" type="presParOf" srcId="{6F810EE1-B957-4AB4-A277-AE423489C454}" destId="{C4EBF46C-3CA2-4D61-B1C5-DB120B841DB2}" srcOrd="3" destOrd="0" presId="urn:microsoft.com/office/officeart/2016/7/layout/AccentHomeChevronProcess"/>
    <dgm:cxn modelId="{F9D064DB-8928-4C32-BBA1-8BA42A57642A}" type="presParOf" srcId="{E13E249C-2789-4342-B1D7-36E7901468FA}" destId="{EC6B53E1-73D7-482B-91C9-1373842333EE}" srcOrd="3" destOrd="0" presId="urn:microsoft.com/office/officeart/2016/7/layout/AccentHomeChevronProcess"/>
    <dgm:cxn modelId="{1938D3A5-85B0-4657-B62F-61386B130C29}" type="presParOf" srcId="{E13E249C-2789-4342-B1D7-36E7901468FA}" destId="{83D42900-5E64-43BD-9CE3-2CB41B5C94D2}" srcOrd="4" destOrd="0" presId="urn:microsoft.com/office/officeart/2016/7/layout/AccentHomeChevronProcess"/>
    <dgm:cxn modelId="{DBBD58FA-50FF-449C-A999-BD7668978D7B}" type="presParOf" srcId="{83D42900-5E64-43BD-9CE3-2CB41B5C94D2}" destId="{78D3FDF6-41F4-4176-89A2-78B672CDEA0B}" srcOrd="0" destOrd="0" presId="urn:microsoft.com/office/officeart/2016/7/layout/AccentHomeChevronProcess"/>
    <dgm:cxn modelId="{C6426182-2359-42E2-9187-EF5D815ADF59}" type="presParOf" srcId="{83D42900-5E64-43BD-9CE3-2CB41B5C94D2}" destId="{8490DCC2-4CA4-4A0A-98D5-4FB16713C003}" srcOrd="1" destOrd="0" presId="urn:microsoft.com/office/officeart/2016/7/layout/AccentHomeChevronProcess"/>
    <dgm:cxn modelId="{771E3140-A559-472F-A7AA-F718E3599088}" type="presParOf" srcId="{83D42900-5E64-43BD-9CE3-2CB41B5C94D2}" destId="{EE6FBD6A-564A-47C6-AC5E-BDB1E482DF44}" srcOrd="2" destOrd="0" presId="urn:microsoft.com/office/officeart/2016/7/layout/AccentHomeChevronProcess"/>
    <dgm:cxn modelId="{1C562C2F-E0C1-4613-9A3A-A79F12B017FD}" type="presParOf" srcId="{83D42900-5E64-43BD-9CE3-2CB41B5C94D2}" destId="{D7BDD032-00DC-4CEA-AB0F-D2FF7BDB2913}" srcOrd="3" destOrd="0" presId="urn:microsoft.com/office/officeart/2016/7/layout/AccentHomeChevronProcess"/>
    <dgm:cxn modelId="{C8A36B7D-4375-4443-8137-7FDE8B99B8FB}" type="presParOf" srcId="{E13E249C-2789-4342-B1D7-36E7901468FA}" destId="{B8296219-17E1-4DD3-A391-FAEAB46B6628}" srcOrd="5" destOrd="0" presId="urn:microsoft.com/office/officeart/2016/7/layout/AccentHomeChevronProcess"/>
    <dgm:cxn modelId="{2BBC32F6-D2A9-40F4-B55C-E3670A139D44}" type="presParOf" srcId="{E13E249C-2789-4342-B1D7-36E7901468FA}" destId="{1C2A1086-C266-45FB-8E60-58B21A33FB0F}" srcOrd="6" destOrd="0" presId="urn:microsoft.com/office/officeart/2016/7/layout/AccentHomeChevronProcess"/>
    <dgm:cxn modelId="{ECFCC58D-7F9F-4392-AF54-A229015F84DE}" type="presParOf" srcId="{1C2A1086-C266-45FB-8E60-58B21A33FB0F}" destId="{24841E26-0B7F-4F88-BB61-E00969C38722}" srcOrd="0" destOrd="0" presId="urn:microsoft.com/office/officeart/2016/7/layout/AccentHomeChevronProcess"/>
    <dgm:cxn modelId="{CAF91239-E12B-4FD1-9049-7D60EA8090B2}" type="presParOf" srcId="{1C2A1086-C266-45FB-8E60-58B21A33FB0F}" destId="{81C9B99E-ABBF-4D7A-B7FD-101617B3F9F3}" srcOrd="1" destOrd="0" presId="urn:microsoft.com/office/officeart/2016/7/layout/AccentHomeChevronProcess"/>
    <dgm:cxn modelId="{513A2BE3-D08F-460F-9F85-083EF2DA9923}" type="presParOf" srcId="{1C2A1086-C266-45FB-8E60-58B21A33FB0F}" destId="{8F940E61-F9F4-4974-A112-F31DA2C2BDD8}" srcOrd="2" destOrd="0" presId="urn:microsoft.com/office/officeart/2016/7/layout/AccentHomeChevronProcess"/>
    <dgm:cxn modelId="{773D1BBB-EDAF-4780-90CD-22BB19CCEC7D}" type="presParOf" srcId="{1C2A1086-C266-45FB-8E60-58B21A33FB0F}" destId="{EA1ECED6-5B11-42C7-81D5-14786502F3FC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4318A8-3F07-40FF-B3D0-7F188F904FFE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32B66A5-8C0A-4422-816B-E0E2615B0454}">
      <dgm:prSet/>
      <dgm:spPr/>
      <dgm:t>
        <a:bodyPr/>
        <a:lstStyle/>
        <a:p>
          <a:r>
            <a:rPr lang="en-US"/>
            <a:t>Nombre total de matchs : 24</a:t>
          </a:r>
        </a:p>
      </dgm:t>
    </dgm:pt>
    <dgm:pt modelId="{09EFB0BA-F258-4A4A-AFBD-FC2902579A14}" type="parTrans" cxnId="{C5F6C5A6-A753-47B2-BA1B-6352D72F5B7F}">
      <dgm:prSet/>
      <dgm:spPr/>
      <dgm:t>
        <a:bodyPr/>
        <a:lstStyle/>
        <a:p>
          <a:endParaRPr lang="en-US"/>
        </a:p>
      </dgm:t>
    </dgm:pt>
    <dgm:pt modelId="{FB20867A-7E3C-4676-8721-03A61D4CF3C1}" type="sibTrans" cxnId="{C5F6C5A6-A753-47B2-BA1B-6352D72F5B7F}">
      <dgm:prSet/>
      <dgm:spPr/>
      <dgm:t>
        <a:bodyPr/>
        <a:lstStyle/>
        <a:p>
          <a:endParaRPr lang="en-US"/>
        </a:p>
      </dgm:t>
    </dgm:pt>
    <dgm:pt modelId="{F7590D54-AF13-4B49-B360-170F1D0FFCBC}">
      <dgm:prSet/>
      <dgm:spPr/>
      <dgm:t>
        <a:bodyPr/>
        <a:lstStyle/>
        <a:p>
          <a:r>
            <a:rPr lang="en-US"/>
            <a:t>Cartons distribués : 79 jaunes et 1 rouge</a:t>
          </a:r>
        </a:p>
      </dgm:t>
    </dgm:pt>
    <dgm:pt modelId="{581B72A8-5A27-426F-B118-DEA7C0A8F20E}" type="parTrans" cxnId="{DAF50024-7DE8-4A17-832C-541273D91BE1}">
      <dgm:prSet/>
      <dgm:spPr/>
      <dgm:t>
        <a:bodyPr/>
        <a:lstStyle/>
        <a:p>
          <a:endParaRPr lang="en-US"/>
        </a:p>
      </dgm:t>
    </dgm:pt>
    <dgm:pt modelId="{4CFFC514-38D0-40C9-B363-FC6F7BED1A54}" type="sibTrans" cxnId="{DAF50024-7DE8-4A17-832C-541273D91BE1}">
      <dgm:prSet/>
      <dgm:spPr/>
      <dgm:t>
        <a:bodyPr/>
        <a:lstStyle/>
        <a:p>
          <a:endParaRPr lang="en-US"/>
        </a:p>
      </dgm:t>
    </dgm:pt>
    <dgm:pt modelId="{7AB4B908-855C-48D4-A8FC-A4C52E482B55}">
      <dgm:prSet/>
      <dgm:spPr/>
      <dgm:t>
        <a:bodyPr/>
        <a:lstStyle/>
        <a:p>
          <a:r>
            <a:rPr lang="en-US"/>
            <a:t>Statistiques de participation : 323 joueurs</a:t>
          </a:r>
        </a:p>
      </dgm:t>
    </dgm:pt>
    <dgm:pt modelId="{EAC38988-50FA-4E07-A63A-D7A1D953440F}" type="parTrans" cxnId="{418D25E8-510B-44F1-A1A9-741F0A399D32}">
      <dgm:prSet/>
      <dgm:spPr/>
      <dgm:t>
        <a:bodyPr/>
        <a:lstStyle/>
        <a:p>
          <a:endParaRPr lang="en-US"/>
        </a:p>
      </dgm:t>
    </dgm:pt>
    <dgm:pt modelId="{FB43878A-A68B-4EAC-B41E-2F1C22356E88}" type="sibTrans" cxnId="{418D25E8-510B-44F1-A1A9-741F0A399D32}">
      <dgm:prSet/>
      <dgm:spPr/>
      <dgm:t>
        <a:bodyPr/>
        <a:lstStyle/>
        <a:p>
          <a:endParaRPr lang="en-US"/>
        </a:p>
      </dgm:t>
    </dgm:pt>
    <dgm:pt modelId="{3B02AB43-BA0F-4FE9-AD22-C3D348C621A0}" type="pres">
      <dgm:prSet presAssocID="{D94318A8-3F07-40FF-B3D0-7F188F904F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3AB12A5B-2C45-425B-8CB3-FC869238DE50}" type="pres">
      <dgm:prSet presAssocID="{132B66A5-8C0A-4422-816B-E0E2615B0454}" presName="hierRoot1" presStyleCnt="0">
        <dgm:presLayoutVars>
          <dgm:hierBranch val="init"/>
        </dgm:presLayoutVars>
      </dgm:prSet>
      <dgm:spPr/>
    </dgm:pt>
    <dgm:pt modelId="{40F7F8C1-9BC3-452C-8C35-5BF7228F3395}" type="pres">
      <dgm:prSet presAssocID="{132B66A5-8C0A-4422-816B-E0E2615B0454}" presName="rootComposite1" presStyleCnt="0"/>
      <dgm:spPr/>
    </dgm:pt>
    <dgm:pt modelId="{6BE4CC6C-5C41-44AD-8F58-719F7E4F6C77}" type="pres">
      <dgm:prSet presAssocID="{132B66A5-8C0A-4422-816B-E0E2615B0454}" presName="rootText1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DF84BBB-E575-49DD-BD41-BA80575424D2}" type="pres">
      <dgm:prSet presAssocID="{132B66A5-8C0A-4422-816B-E0E2615B0454}" presName="rootConnector1" presStyleLbl="node1" presStyleIdx="0" presStyleCnt="0"/>
      <dgm:spPr/>
      <dgm:t>
        <a:bodyPr/>
        <a:lstStyle/>
        <a:p>
          <a:endParaRPr lang="fr-FR"/>
        </a:p>
      </dgm:t>
    </dgm:pt>
    <dgm:pt modelId="{527D6B42-C9B7-4597-90F6-10BF6BF74F17}" type="pres">
      <dgm:prSet presAssocID="{132B66A5-8C0A-4422-816B-E0E2615B0454}" presName="hierChild2" presStyleCnt="0"/>
      <dgm:spPr/>
    </dgm:pt>
    <dgm:pt modelId="{EB63627D-24E5-4557-A6AA-DEAAEB9BA387}" type="pres">
      <dgm:prSet presAssocID="{132B66A5-8C0A-4422-816B-E0E2615B0454}" presName="hierChild3" presStyleCnt="0"/>
      <dgm:spPr/>
    </dgm:pt>
    <dgm:pt modelId="{23969EE3-0889-45B7-8D26-7ED0206AE875}" type="pres">
      <dgm:prSet presAssocID="{F7590D54-AF13-4B49-B360-170F1D0FFCBC}" presName="hierRoot1" presStyleCnt="0">
        <dgm:presLayoutVars>
          <dgm:hierBranch val="init"/>
        </dgm:presLayoutVars>
      </dgm:prSet>
      <dgm:spPr/>
    </dgm:pt>
    <dgm:pt modelId="{91DDC673-7515-4C7A-B846-A19FB41C6EB2}" type="pres">
      <dgm:prSet presAssocID="{F7590D54-AF13-4B49-B360-170F1D0FFCBC}" presName="rootComposite1" presStyleCnt="0"/>
      <dgm:spPr/>
    </dgm:pt>
    <dgm:pt modelId="{55886DEC-FD07-4761-95B9-33443A1BF99E}" type="pres">
      <dgm:prSet presAssocID="{F7590D54-AF13-4B49-B360-170F1D0FFCBC}" presName="rootText1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D0E1A3E-BB19-4B20-83AC-7880081926B9}" type="pres">
      <dgm:prSet presAssocID="{F7590D54-AF13-4B49-B360-170F1D0FFCBC}" presName="rootConnector1" presStyleLbl="node1" presStyleIdx="0" presStyleCnt="0"/>
      <dgm:spPr/>
      <dgm:t>
        <a:bodyPr/>
        <a:lstStyle/>
        <a:p>
          <a:endParaRPr lang="fr-FR"/>
        </a:p>
      </dgm:t>
    </dgm:pt>
    <dgm:pt modelId="{AB0C4203-1A4B-4B7B-A87F-3FF6DCA4561E}" type="pres">
      <dgm:prSet presAssocID="{F7590D54-AF13-4B49-B360-170F1D0FFCBC}" presName="hierChild2" presStyleCnt="0"/>
      <dgm:spPr/>
    </dgm:pt>
    <dgm:pt modelId="{58326E00-DE2C-4815-ABCA-E7CCBE9E95F5}" type="pres">
      <dgm:prSet presAssocID="{F7590D54-AF13-4B49-B360-170F1D0FFCBC}" presName="hierChild3" presStyleCnt="0"/>
      <dgm:spPr/>
    </dgm:pt>
    <dgm:pt modelId="{8122156E-12D8-47E1-B1E5-C9F48B9BBC48}" type="pres">
      <dgm:prSet presAssocID="{7AB4B908-855C-48D4-A8FC-A4C52E482B55}" presName="hierRoot1" presStyleCnt="0">
        <dgm:presLayoutVars>
          <dgm:hierBranch val="init"/>
        </dgm:presLayoutVars>
      </dgm:prSet>
      <dgm:spPr/>
    </dgm:pt>
    <dgm:pt modelId="{CA614BCB-726D-4A01-B96E-BC99203FFA7E}" type="pres">
      <dgm:prSet presAssocID="{7AB4B908-855C-48D4-A8FC-A4C52E482B55}" presName="rootComposite1" presStyleCnt="0"/>
      <dgm:spPr/>
    </dgm:pt>
    <dgm:pt modelId="{17D4D6D7-4677-44CD-BF94-468995AE0F0C}" type="pres">
      <dgm:prSet presAssocID="{7AB4B908-855C-48D4-A8FC-A4C52E482B55}" presName="rootText1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8482E6B-9361-4AEC-804F-01950FAB1AE5}" type="pres">
      <dgm:prSet presAssocID="{7AB4B908-855C-48D4-A8FC-A4C52E482B55}" presName="rootConnector1" presStyleLbl="node1" presStyleIdx="0" presStyleCnt="0"/>
      <dgm:spPr/>
      <dgm:t>
        <a:bodyPr/>
        <a:lstStyle/>
        <a:p>
          <a:endParaRPr lang="fr-FR"/>
        </a:p>
      </dgm:t>
    </dgm:pt>
    <dgm:pt modelId="{C044DFBB-8FA5-4CA5-AB9F-D0F2E0013FCC}" type="pres">
      <dgm:prSet presAssocID="{7AB4B908-855C-48D4-A8FC-A4C52E482B55}" presName="hierChild2" presStyleCnt="0"/>
      <dgm:spPr/>
    </dgm:pt>
    <dgm:pt modelId="{88C59E30-675C-477C-B839-0CF3A5FE62B5}" type="pres">
      <dgm:prSet presAssocID="{7AB4B908-855C-48D4-A8FC-A4C52E482B55}" presName="hierChild3" presStyleCnt="0"/>
      <dgm:spPr/>
    </dgm:pt>
  </dgm:ptLst>
  <dgm:cxnLst>
    <dgm:cxn modelId="{DAF50024-7DE8-4A17-832C-541273D91BE1}" srcId="{D94318A8-3F07-40FF-B3D0-7F188F904FFE}" destId="{F7590D54-AF13-4B49-B360-170F1D0FFCBC}" srcOrd="1" destOrd="0" parTransId="{581B72A8-5A27-426F-B118-DEA7C0A8F20E}" sibTransId="{4CFFC514-38D0-40C9-B363-FC6F7BED1A54}"/>
    <dgm:cxn modelId="{860C7E7E-4B07-4C42-8032-512B5CA89F7D}" type="presOf" srcId="{7AB4B908-855C-48D4-A8FC-A4C52E482B55}" destId="{17D4D6D7-4677-44CD-BF94-468995AE0F0C}" srcOrd="0" destOrd="0" presId="urn:microsoft.com/office/officeart/2009/3/layout/HorizontalOrganizationChart"/>
    <dgm:cxn modelId="{6423F8E1-A6D8-47F1-BF0A-0B804D036B05}" type="presOf" srcId="{7AB4B908-855C-48D4-A8FC-A4C52E482B55}" destId="{E8482E6B-9361-4AEC-804F-01950FAB1AE5}" srcOrd="1" destOrd="0" presId="urn:microsoft.com/office/officeart/2009/3/layout/HorizontalOrganizationChart"/>
    <dgm:cxn modelId="{0E3A5194-89D1-4B28-A0C7-AD0B78DA90FC}" type="presOf" srcId="{F7590D54-AF13-4B49-B360-170F1D0FFCBC}" destId="{55886DEC-FD07-4761-95B9-33443A1BF99E}" srcOrd="0" destOrd="0" presId="urn:microsoft.com/office/officeart/2009/3/layout/HorizontalOrganizationChart"/>
    <dgm:cxn modelId="{98C5EF46-AA35-497D-AD8A-738BB66F4356}" type="presOf" srcId="{D94318A8-3F07-40FF-B3D0-7F188F904FFE}" destId="{3B02AB43-BA0F-4FE9-AD22-C3D348C621A0}" srcOrd="0" destOrd="0" presId="urn:microsoft.com/office/officeart/2009/3/layout/HorizontalOrganizationChart"/>
    <dgm:cxn modelId="{418D25E8-510B-44F1-A1A9-741F0A399D32}" srcId="{D94318A8-3F07-40FF-B3D0-7F188F904FFE}" destId="{7AB4B908-855C-48D4-A8FC-A4C52E482B55}" srcOrd="2" destOrd="0" parTransId="{EAC38988-50FA-4E07-A63A-D7A1D953440F}" sibTransId="{FB43878A-A68B-4EAC-B41E-2F1C22356E88}"/>
    <dgm:cxn modelId="{0DC83A8B-3AFE-4542-BE2C-8214ABFED3AE}" type="presOf" srcId="{132B66A5-8C0A-4422-816B-E0E2615B0454}" destId="{6BE4CC6C-5C41-44AD-8F58-719F7E4F6C77}" srcOrd="0" destOrd="0" presId="urn:microsoft.com/office/officeart/2009/3/layout/HorizontalOrganizationChart"/>
    <dgm:cxn modelId="{D0D66E1C-A6DD-4243-A717-ADA5E745368D}" type="presOf" srcId="{132B66A5-8C0A-4422-816B-E0E2615B0454}" destId="{BDF84BBB-E575-49DD-BD41-BA80575424D2}" srcOrd="1" destOrd="0" presId="urn:microsoft.com/office/officeart/2009/3/layout/HorizontalOrganizationChart"/>
    <dgm:cxn modelId="{C5F6C5A6-A753-47B2-BA1B-6352D72F5B7F}" srcId="{D94318A8-3F07-40FF-B3D0-7F188F904FFE}" destId="{132B66A5-8C0A-4422-816B-E0E2615B0454}" srcOrd="0" destOrd="0" parTransId="{09EFB0BA-F258-4A4A-AFBD-FC2902579A14}" sibTransId="{FB20867A-7E3C-4676-8721-03A61D4CF3C1}"/>
    <dgm:cxn modelId="{06A40228-7871-4686-9A21-6A6CB237C720}" type="presOf" srcId="{F7590D54-AF13-4B49-B360-170F1D0FFCBC}" destId="{9D0E1A3E-BB19-4B20-83AC-7880081926B9}" srcOrd="1" destOrd="0" presId="urn:microsoft.com/office/officeart/2009/3/layout/HorizontalOrganizationChart"/>
    <dgm:cxn modelId="{A214D871-7BCF-4C31-9B1E-65D1BC76A723}" type="presParOf" srcId="{3B02AB43-BA0F-4FE9-AD22-C3D348C621A0}" destId="{3AB12A5B-2C45-425B-8CB3-FC869238DE50}" srcOrd="0" destOrd="0" presId="urn:microsoft.com/office/officeart/2009/3/layout/HorizontalOrganizationChart"/>
    <dgm:cxn modelId="{CA3DB957-22F4-497F-85DE-293FD5E735DB}" type="presParOf" srcId="{3AB12A5B-2C45-425B-8CB3-FC869238DE50}" destId="{40F7F8C1-9BC3-452C-8C35-5BF7228F3395}" srcOrd="0" destOrd="0" presId="urn:microsoft.com/office/officeart/2009/3/layout/HorizontalOrganizationChart"/>
    <dgm:cxn modelId="{FEC8DB93-9500-4211-B48F-A2FF965B6485}" type="presParOf" srcId="{40F7F8C1-9BC3-452C-8C35-5BF7228F3395}" destId="{6BE4CC6C-5C41-44AD-8F58-719F7E4F6C77}" srcOrd="0" destOrd="0" presId="urn:microsoft.com/office/officeart/2009/3/layout/HorizontalOrganizationChart"/>
    <dgm:cxn modelId="{BA5B4943-B0AF-48D5-AA51-B00C2F86FCAC}" type="presParOf" srcId="{40F7F8C1-9BC3-452C-8C35-5BF7228F3395}" destId="{BDF84BBB-E575-49DD-BD41-BA80575424D2}" srcOrd="1" destOrd="0" presId="urn:microsoft.com/office/officeart/2009/3/layout/HorizontalOrganizationChart"/>
    <dgm:cxn modelId="{ED5913F1-00F2-49E6-AE8A-42FA8094A35E}" type="presParOf" srcId="{3AB12A5B-2C45-425B-8CB3-FC869238DE50}" destId="{527D6B42-C9B7-4597-90F6-10BF6BF74F17}" srcOrd="1" destOrd="0" presId="urn:microsoft.com/office/officeart/2009/3/layout/HorizontalOrganizationChart"/>
    <dgm:cxn modelId="{A2D1D772-611B-44F9-A536-D3FA5252BE75}" type="presParOf" srcId="{3AB12A5B-2C45-425B-8CB3-FC869238DE50}" destId="{EB63627D-24E5-4557-A6AA-DEAAEB9BA387}" srcOrd="2" destOrd="0" presId="urn:microsoft.com/office/officeart/2009/3/layout/HorizontalOrganizationChart"/>
    <dgm:cxn modelId="{1B923FD9-552F-4277-8B73-3AE6D20390FD}" type="presParOf" srcId="{3B02AB43-BA0F-4FE9-AD22-C3D348C621A0}" destId="{23969EE3-0889-45B7-8D26-7ED0206AE875}" srcOrd="1" destOrd="0" presId="urn:microsoft.com/office/officeart/2009/3/layout/HorizontalOrganizationChart"/>
    <dgm:cxn modelId="{F098C20A-DE6A-4B76-B4C0-CC1F9D0EAB24}" type="presParOf" srcId="{23969EE3-0889-45B7-8D26-7ED0206AE875}" destId="{91DDC673-7515-4C7A-B846-A19FB41C6EB2}" srcOrd="0" destOrd="0" presId="urn:microsoft.com/office/officeart/2009/3/layout/HorizontalOrganizationChart"/>
    <dgm:cxn modelId="{21658EA9-5038-4305-AFEC-EADC9724D550}" type="presParOf" srcId="{91DDC673-7515-4C7A-B846-A19FB41C6EB2}" destId="{55886DEC-FD07-4761-95B9-33443A1BF99E}" srcOrd="0" destOrd="0" presId="urn:microsoft.com/office/officeart/2009/3/layout/HorizontalOrganizationChart"/>
    <dgm:cxn modelId="{A5F3FC68-90D1-46B0-A7A6-485A6FBE1DC2}" type="presParOf" srcId="{91DDC673-7515-4C7A-B846-A19FB41C6EB2}" destId="{9D0E1A3E-BB19-4B20-83AC-7880081926B9}" srcOrd="1" destOrd="0" presId="urn:microsoft.com/office/officeart/2009/3/layout/HorizontalOrganizationChart"/>
    <dgm:cxn modelId="{DD1AE25A-4F4C-47AF-A010-B360D1AA2FFF}" type="presParOf" srcId="{23969EE3-0889-45B7-8D26-7ED0206AE875}" destId="{AB0C4203-1A4B-4B7B-A87F-3FF6DCA4561E}" srcOrd="1" destOrd="0" presId="urn:microsoft.com/office/officeart/2009/3/layout/HorizontalOrganizationChart"/>
    <dgm:cxn modelId="{F3839C0A-F532-49A3-81D9-8027E7D79890}" type="presParOf" srcId="{23969EE3-0889-45B7-8D26-7ED0206AE875}" destId="{58326E00-DE2C-4815-ABCA-E7CCBE9E95F5}" srcOrd="2" destOrd="0" presId="urn:microsoft.com/office/officeart/2009/3/layout/HorizontalOrganizationChart"/>
    <dgm:cxn modelId="{A36E22A4-CC71-4393-BD21-3A5ACC433623}" type="presParOf" srcId="{3B02AB43-BA0F-4FE9-AD22-C3D348C621A0}" destId="{8122156E-12D8-47E1-B1E5-C9F48B9BBC48}" srcOrd="2" destOrd="0" presId="urn:microsoft.com/office/officeart/2009/3/layout/HorizontalOrganizationChart"/>
    <dgm:cxn modelId="{394F8FF0-2E86-45A7-8785-0DAE281E187F}" type="presParOf" srcId="{8122156E-12D8-47E1-B1E5-C9F48B9BBC48}" destId="{CA614BCB-726D-4A01-B96E-BC99203FFA7E}" srcOrd="0" destOrd="0" presId="urn:microsoft.com/office/officeart/2009/3/layout/HorizontalOrganizationChart"/>
    <dgm:cxn modelId="{BCFA925C-6936-4C66-A733-ED24D49F8506}" type="presParOf" srcId="{CA614BCB-726D-4A01-B96E-BC99203FFA7E}" destId="{17D4D6D7-4677-44CD-BF94-468995AE0F0C}" srcOrd="0" destOrd="0" presId="urn:microsoft.com/office/officeart/2009/3/layout/HorizontalOrganizationChart"/>
    <dgm:cxn modelId="{68E23945-40AF-4417-8F77-186180DB483F}" type="presParOf" srcId="{CA614BCB-726D-4A01-B96E-BC99203FFA7E}" destId="{E8482E6B-9361-4AEC-804F-01950FAB1AE5}" srcOrd="1" destOrd="0" presId="urn:microsoft.com/office/officeart/2009/3/layout/HorizontalOrganizationChart"/>
    <dgm:cxn modelId="{2B19C911-967A-4824-B8AB-77F0F30035B4}" type="presParOf" srcId="{8122156E-12D8-47E1-B1E5-C9F48B9BBC48}" destId="{C044DFBB-8FA5-4CA5-AB9F-D0F2E0013FCC}" srcOrd="1" destOrd="0" presId="urn:microsoft.com/office/officeart/2009/3/layout/HorizontalOrganizationChart"/>
    <dgm:cxn modelId="{98A626A7-B6D9-4112-8A49-DBE4771BBD99}" type="presParOf" srcId="{8122156E-12D8-47E1-B1E5-C9F48B9BBC48}" destId="{88C59E30-675C-477C-B839-0CF3A5FE62B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B33C81-4D24-4BE3-AB7B-91042BCC8226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4FDEBB8-3A83-4B24-A680-1229D493B7D9}">
      <dgm:prSet/>
      <dgm:spPr/>
      <dgm:t>
        <a:bodyPr/>
        <a:lstStyle/>
        <a:p>
          <a:r>
            <a:rPr lang="en-US" err="1"/>
            <a:t>Critères</a:t>
          </a:r>
          <a:r>
            <a:rPr lang="en-US"/>
            <a:t> de selection</a:t>
          </a:r>
        </a:p>
      </dgm:t>
    </dgm:pt>
    <dgm:pt modelId="{29FF583E-E7A6-4719-A7E6-142C00B1EB5C}" type="parTrans" cxnId="{C630AB38-515B-45A0-9F5E-5975DD2EB438}">
      <dgm:prSet/>
      <dgm:spPr/>
      <dgm:t>
        <a:bodyPr/>
        <a:lstStyle/>
        <a:p>
          <a:endParaRPr lang="en-US"/>
        </a:p>
      </dgm:t>
    </dgm:pt>
    <dgm:pt modelId="{7790878D-3016-4DBD-80A1-BFDEF704EE4A}" type="sibTrans" cxnId="{C630AB38-515B-45A0-9F5E-5975DD2EB438}">
      <dgm:prSet/>
      <dgm:spPr/>
      <dgm:t>
        <a:bodyPr/>
        <a:lstStyle/>
        <a:p>
          <a:endParaRPr lang="en-US"/>
        </a:p>
      </dgm:t>
    </dgm:pt>
    <dgm:pt modelId="{FB43EE76-5117-4CEA-A243-B832157FC876}">
      <dgm:prSet custT="1"/>
      <dgm:spPr/>
      <dgm:t>
        <a:bodyPr/>
        <a:lstStyle/>
        <a:p>
          <a:r>
            <a:rPr lang="en-US" sz="2800" dirty="0"/>
            <a:t>Note </a:t>
          </a:r>
          <a:r>
            <a:rPr lang="en-US" sz="2800" dirty="0" smtClean="0"/>
            <a:t>de vote</a:t>
          </a:r>
          <a:endParaRPr lang="en-US" sz="2800" dirty="0"/>
        </a:p>
      </dgm:t>
    </dgm:pt>
    <dgm:pt modelId="{EA80DAE7-89C0-4E8D-8F55-A75DF9FECD67}" type="parTrans" cxnId="{147A8945-844E-4AAC-A77F-7B6A8BDF88CA}">
      <dgm:prSet/>
      <dgm:spPr/>
      <dgm:t>
        <a:bodyPr/>
        <a:lstStyle/>
        <a:p>
          <a:endParaRPr lang="en-US"/>
        </a:p>
      </dgm:t>
    </dgm:pt>
    <dgm:pt modelId="{946EB4E1-1027-4CD3-A3B1-3AC823DFB120}" type="sibTrans" cxnId="{147A8945-844E-4AAC-A77F-7B6A8BDF88CA}">
      <dgm:prSet/>
      <dgm:spPr/>
      <dgm:t>
        <a:bodyPr/>
        <a:lstStyle/>
        <a:p>
          <a:endParaRPr lang="en-US"/>
        </a:p>
      </dgm:t>
    </dgm:pt>
    <dgm:pt modelId="{7E25D47D-30D3-4AC6-A709-EAD6DFCA550A}">
      <dgm:prSet custT="1"/>
      <dgm:spPr/>
      <dgm:t>
        <a:bodyPr/>
        <a:lstStyle/>
        <a:p>
          <a:r>
            <a:rPr lang="en-US" sz="2800" dirty="0"/>
            <a:t>Note </a:t>
          </a:r>
          <a:r>
            <a:rPr lang="en-US" sz="2800" dirty="0" smtClean="0"/>
            <a:t>de </a:t>
          </a:r>
          <a:r>
            <a:rPr lang="en-US" sz="2800" dirty="0" err="1" smtClean="0"/>
            <a:t>parcours</a:t>
          </a:r>
          <a:endParaRPr lang="en-US" sz="2800" dirty="0"/>
        </a:p>
      </dgm:t>
    </dgm:pt>
    <dgm:pt modelId="{C2C1191F-4B43-4C8C-9C91-5DAD0000433A}" type="parTrans" cxnId="{8EE3B5F1-CE52-4E31-8EE9-0A5047A1CC74}">
      <dgm:prSet/>
      <dgm:spPr/>
      <dgm:t>
        <a:bodyPr/>
        <a:lstStyle/>
        <a:p>
          <a:endParaRPr lang="en-US"/>
        </a:p>
      </dgm:t>
    </dgm:pt>
    <dgm:pt modelId="{555DBC1A-41D5-4A9C-B86C-979EFCC50F31}" type="sibTrans" cxnId="{8EE3B5F1-CE52-4E31-8EE9-0A5047A1CC74}">
      <dgm:prSet/>
      <dgm:spPr/>
      <dgm:t>
        <a:bodyPr/>
        <a:lstStyle/>
        <a:p>
          <a:endParaRPr lang="en-US"/>
        </a:p>
      </dgm:t>
    </dgm:pt>
    <dgm:pt modelId="{B04F8109-F151-4C78-94DD-DDF1375203A4}">
      <dgm:prSet custT="1"/>
      <dgm:spPr/>
      <dgm:t>
        <a:bodyPr/>
        <a:lstStyle/>
        <a:p>
          <a:r>
            <a:rPr lang="en-US" sz="2800" dirty="0"/>
            <a:t>Note </a:t>
          </a:r>
          <a:r>
            <a:rPr lang="en-US" sz="2800" dirty="0" smtClean="0"/>
            <a:t>de </a:t>
          </a:r>
          <a:r>
            <a:rPr lang="en-US" sz="2800" dirty="0" err="1" smtClean="0"/>
            <a:t>bénévolat</a:t>
          </a:r>
          <a:endParaRPr lang="en-US" sz="2800" dirty="0"/>
        </a:p>
      </dgm:t>
    </dgm:pt>
    <dgm:pt modelId="{44959706-DD3D-4111-99CE-DF1310AB48D9}" type="parTrans" cxnId="{2CF63A89-3B8C-4E48-A3EF-B45136D84605}">
      <dgm:prSet/>
      <dgm:spPr/>
      <dgm:t>
        <a:bodyPr/>
        <a:lstStyle/>
        <a:p>
          <a:endParaRPr lang="en-US"/>
        </a:p>
      </dgm:t>
    </dgm:pt>
    <dgm:pt modelId="{BFA0D348-9443-45BA-963C-8230022775F9}" type="sibTrans" cxnId="{2CF63A89-3B8C-4E48-A3EF-B45136D84605}">
      <dgm:prSet/>
      <dgm:spPr/>
      <dgm:t>
        <a:bodyPr/>
        <a:lstStyle/>
        <a:p>
          <a:endParaRPr lang="en-US"/>
        </a:p>
      </dgm:t>
    </dgm:pt>
    <dgm:pt modelId="{873A3F03-AD96-4372-B0E2-F4BD4660C387}">
      <dgm:prSet/>
      <dgm:spPr/>
      <dgm:t>
        <a:bodyPr/>
        <a:lstStyle/>
        <a:p>
          <a:r>
            <a:rPr lang="en-US" err="1"/>
            <a:t>Présentation</a:t>
          </a:r>
          <a:r>
            <a:rPr lang="en-US"/>
            <a:t> des </a:t>
          </a:r>
          <a:r>
            <a:rPr lang="en-US" err="1"/>
            <a:t>nominés</a:t>
          </a:r>
          <a:r>
            <a:rPr lang="en-US"/>
            <a:t> et des </a:t>
          </a:r>
          <a:r>
            <a:rPr lang="en-US" err="1"/>
            <a:t>vainqueurs</a:t>
          </a:r>
        </a:p>
      </dgm:t>
    </dgm:pt>
    <dgm:pt modelId="{A7B2425B-1463-4E69-9E38-47C8EA75465C}" type="parTrans" cxnId="{299C2F05-A74F-4254-8568-431F0F185D0E}">
      <dgm:prSet/>
      <dgm:spPr/>
      <dgm:t>
        <a:bodyPr/>
        <a:lstStyle/>
        <a:p>
          <a:endParaRPr lang="en-US"/>
        </a:p>
      </dgm:t>
    </dgm:pt>
    <dgm:pt modelId="{43AC660B-23A1-4EDA-8C7B-4B48F44866C2}" type="sibTrans" cxnId="{299C2F05-A74F-4254-8568-431F0F185D0E}">
      <dgm:prSet/>
      <dgm:spPr/>
      <dgm:t>
        <a:bodyPr/>
        <a:lstStyle/>
        <a:p>
          <a:endParaRPr lang="en-US"/>
        </a:p>
      </dgm:t>
    </dgm:pt>
    <dgm:pt modelId="{DBAC92FE-32D2-47B7-A147-686F8D4E6C76}" type="pres">
      <dgm:prSet presAssocID="{C0B33C81-4D24-4BE3-AB7B-91042BCC822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1D5C745-34F0-4694-992F-17EE6F15C299}" type="pres">
      <dgm:prSet presAssocID="{04FDEBB8-3A83-4B24-A680-1229D493B7D9}" presName="composite" presStyleCnt="0"/>
      <dgm:spPr/>
    </dgm:pt>
    <dgm:pt modelId="{6AA74D30-343F-4FED-BC8B-C83C5D6E2979}" type="pres">
      <dgm:prSet presAssocID="{04FDEBB8-3A83-4B24-A680-1229D493B7D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9DD7B8-BA65-42CC-ACA0-2E2709F8FFF0}" type="pres">
      <dgm:prSet presAssocID="{04FDEBB8-3A83-4B24-A680-1229D493B7D9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716805-A651-4A84-8A1F-B32A1A96C596}" type="pres">
      <dgm:prSet presAssocID="{7790878D-3016-4DBD-80A1-BFDEF704EE4A}" presName="sp" presStyleCnt="0"/>
      <dgm:spPr/>
    </dgm:pt>
    <dgm:pt modelId="{E6003DFB-B3AA-4C2F-A620-4AC6C1E788BD}" type="pres">
      <dgm:prSet presAssocID="{873A3F03-AD96-4372-B0E2-F4BD4660C387}" presName="composite" presStyleCnt="0"/>
      <dgm:spPr/>
    </dgm:pt>
    <dgm:pt modelId="{81481E3A-7159-48DB-91A6-B2DB0CC26087}" type="pres">
      <dgm:prSet presAssocID="{873A3F03-AD96-4372-B0E2-F4BD4660C387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BDEB742-535E-40F5-8888-826F91F6AFC0}" type="pres">
      <dgm:prSet presAssocID="{873A3F03-AD96-4372-B0E2-F4BD4660C38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2CF63A89-3B8C-4E48-A3EF-B45136D84605}" srcId="{04FDEBB8-3A83-4B24-A680-1229D493B7D9}" destId="{B04F8109-F151-4C78-94DD-DDF1375203A4}" srcOrd="2" destOrd="0" parTransId="{44959706-DD3D-4111-99CE-DF1310AB48D9}" sibTransId="{BFA0D348-9443-45BA-963C-8230022775F9}"/>
    <dgm:cxn modelId="{BD146811-20F6-4D4C-8D84-26E36A7E4435}" type="presOf" srcId="{FB43EE76-5117-4CEA-A243-B832157FC876}" destId="{519DD7B8-BA65-42CC-ACA0-2E2709F8FFF0}" srcOrd="0" destOrd="0" presId="urn:microsoft.com/office/officeart/2005/8/layout/chevron2"/>
    <dgm:cxn modelId="{0BCFEB88-3FF2-42C6-BC43-5F7DC19309A5}" type="presOf" srcId="{7E25D47D-30D3-4AC6-A709-EAD6DFCA550A}" destId="{519DD7B8-BA65-42CC-ACA0-2E2709F8FFF0}" srcOrd="0" destOrd="1" presId="urn:microsoft.com/office/officeart/2005/8/layout/chevron2"/>
    <dgm:cxn modelId="{359E775F-9CA4-4ECA-B2BA-84203B6755CC}" type="presOf" srcId="{04FDEBB8-3A83-4B24-A680-1229D493B7D9}" destId="{6AA74D30-343F-4FED-BC8B-C83C5D6E2979}" srcOrd="0" destOrd="0" presId="urn:microsoft.com/office/officeart/2005/8/layout/chevron2"/>
    <dgm:cxn modelId="{4B06B8F3-9B31-42BA-97D2-B84ACEE03713}" type="presOf" srcId="{873A3F03-AD96-4372-B0E2-F4BD4660C387}" destId="{81481E3A-7159-48DB-91A6-B2DB0CC26087}" srcOrd="0" destOrd="0" presId="urn:microsoft.com/office/officeart/2005/8/layout/chevron2"/>
    <dgm:cxn modelId="{299C2F05-A74F-4254-8568-431F0F185D0E}" srcId="{C0B33C81-4D24-4BE3-AB7B-91042BCC8226}" destId="{873A3F03-AD96-4372-B0E2-F4BD4660C387}" srcOrd="1" destOrd="0" parTransId="{A7B2425B-1463-4E69-9E38-47C8EA75465C}" sibTransId="{43AC660B-23A1-4EDA-8C7B-4B48F44866C2}"/>
    <dgm:cxn modelId="{77DA3DEE-F165-45AD-8322-4B6E652BBA30}" type="presOf" srcId="{B04F8109-F151-4C78-94DD-DDF1375203A4}" destId="{519DD7B8-BA65-42CC-ACA0-2E2709F8FFF0}" srcOrd="0" destOrd="2" presId="urn:microsoft.com/office/officeart/2005/8/layout/chevron2"/>
    <dgm:cxn modelId="{147A8945-844E-4AAC-A77F-7B6A8BDF88CA}" srcId="{04FDEBB8-3A83-4B24-A680-1229D493B7D9}" destId="{FB43EE76-5117-4CEA-A243-B832157FC876}" srcOrd="0" destOrd="0" parTransId="{EA80DAE7-89C0-4E8D-8F55-A75DF9FECD67}" sibTransId="{946EB4E1-1027-4CD3-A3B1-3AC823DFB120}"/>
    <dgm:cxn modelId="{79CFA727-2F82-491A-9135-1F2912ED89AD}" type="presOf" srcId="{C0B33C81-4D24-4BE3-AB7B-91042BCC8226}" destId="{DBAC92FE-32D2-47B7-A147-686F8D4E6C76}" srcOrd="0" destOrd="0" presId="urn:microsoft.com/office/officeart/2005/8/layout/chevron2"/>
    <dgm:cxn modelId="{8EE3B5F1-CE52-4E31-8EE9-0A5047A1CC74}" srcId="{04FDEBB8-3A83-4B24-A680-1229D493B7D9}" destId="{7E25D47D-30D3-4AC6-A709-EAD6DFCA550A}" srcOrd="1" destOrd="0" parTransId="{C2C1191F-4B43-4C8C-9C91-5DAD0000433A}" sibTransId="{555DBC1A-41D5-4A9C-B86C-979EFCC50F31}"/>
    <dgm:cxn modelId="{C630AB38-515B-45A0-9F5E-5975DD2EB438}" srcId="{C0B33C81-4D24-4BE3-AB7B-91042BCC8226}" destId="{04FDEBB8-3A83-4B24-A680-1229D493B7D9}" srcOrd="0" destOrd="0" parTransId="{29FF583E-E7A6-4719-A7E6-142C00B1EB5C}" sibTransId="{7790878D-3016-4DBD-80A1-BFDEF704EE4A}"/>
    <dgm:cxn modelId="{474E9791-C2A4-45A0-8875-EE8FF4A0CFA1}" type="presParOf" srcId="{DBAC92FE-32D2-47B7-A147-686F8D4E6C76}" destId="{51D5C745-34F0-4694-992F-17EE6F15C299}" srcOrd="0" destOrd="0" presId="urn:microsoft.com/office/officeart/2005/8/layout/chevron2"/>
    <dgm:cxn modelId="{03ECAF17-4C9A-468C-9BE7-2D6F7C4F3302}" type="presParOf" srcId="{51D5C745-34F0-4694-992F-17EE6F15C299}" destId="{6AA74D30-343F-4FED-BC8B-C83C5D6E2979}" srcOrd="0" destOrd="0" presId="urn:microsoft.com/office/officeart/2005/8/layout/chevron2"/>
    <dgm:cxn modelId="{5B798316-7E1E-4008-95A8-26D0551A3FA3}" type="presParOf" srcId="{51D5C745-34F0-4694-992F-17EE6F15C299}" destId="{519DD7B8-BA65-42CC-ACA0-2E2709F8FFF0}" srcOrd="1" destOrd="0" presId="urn:microsoft.com/office/officeart/2005/8/layout/chevron2"/>
    <dgm:cxn modelId="{6F8F9C84-D9A3-49EA-876A-D2E5C22A467A}" type="presParOf" srcId="{DBAC92FE-32D2-47B7-A147-686F8D4E6C76}" destId="{7B716805-A651-4A84-8A1F-B32A1A96C596}" srcOrd="1" destOrd="0" presId="urn:microsoft.com/office/officeart/2005/8/layout/chevron2"/>
    <dgm:cxn modelId="{0A1D51AB-E98D-423E-9E0B-823105A0C281}" type="presParOf" srcId="{DBAC92FE-32D2-47B7-A147-686F8D4E6C76}" destId="{E6003DFB-B3AA-4C2F-A620-4AC6C1E788BD}" srcOrd="2" destOrd="0" presId="urn:microsoft.com/office/officeart/2005/8/layout/chevron2"/>
    <dgm:cxn modelId="{8597964E-E5E0-4017-AAC3-8702871EBC1C}" type="presParOf" srcId="{E6003DFB-B3AA-4C2F-A620-4AC6C1E788BD}" destId="{81481E3A-7159-48DB-91A6-B2DB0CC26087}" srcOrd="0" destOrd="0" presId="urn:microsoft.com/office/officeart/2005/8/layout/chevron2"/>
    <dgm:cxn modelId="{6B90C684-4A8A-4FC0-A492-51F1C6BADAF0}" type="presParOf" srcId="{E6003DFB-B3AA-4C2F-A620-4AC6C1E788BD}" destId="{DBDEB742-535E-40F5-8888-826F91F6AFC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D7F893-8313-4131-81DC-DCDC5213046C}">
      <dsp:nvSpPr>
        <dsp:cNvPr id="0" name=""/>
        <dsp:cNvSpPr/>
      </dsp:nvSpPr>
      <dsp:spPr>
        <a:xfrm rot="5400000">
          <a:off x="-724296" y="1471508"/>
          <a:ext cx="1663938" cy="19997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36BC8-FC0A-4543-BCFE-53FD3FEF1350}">
      <dsp:nvSpPr>
        <dsp:cNvPr id="0" name=""/>
        <dsp:cNvSpPr/>
      </dsp:nvSpPr>
      <dsp:spPr>
        <a:xfrm>
          <a:off x="7684" y="2403466"/>
          <a:ext cx="2499702" cy="554646"/>
        </a:xfrm>
        <a:prstGeom prst="homePlate">
          <a:avLst>
            <a:gd name="adj" fmla="val 2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177800" rIns="88900" bIns="17780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venir Next LT Pro"/>
            </a:rPr>
            <a:t> Juillet 2022</a:t>
          </a:r>
          <a:endParaRPr lang="en-US" sz="1400" kern="1200" dirty="0"/>
        </a:p>
      </dsp:txBody>
      <dsp:txXfrm>
        <a:off x="7684" y="2403466"/>
        <a:ext cx="2430371" cy="554646"/>
      </dsp:txXfrm>
    </dsp:sp>
    <dsp:sp modelId="{B9F09849-35FE-4B5B-A253-4AA81036A555}">
      <dsp:nvSpPr>
        <dsp:cNvPr id="0" name=""/>
        <dsp:cNvSpPr/>
      </dsp:nvSpPr>
      <dsp:spPr>
        <a:xfrm>
          <a:off x="207660" y="859513"/>
          <a:ext cx="2029758" cy="10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Avenir Next LT Pro"/>
            </a:rPr>
            <a:t>Maroc </a:t>
          </a:r>
          <a:r>
            <a:rPr lang="en-US" sz="1100" kern="1200" dirty="0" err="1">
              <a:latin typeface="Avenir Next LT Pro"/>
            </a:rPr>
            <a:t>vainqueur</a:t>
          </a:r>
          <a:r>
            <a:rPr lang="en-US" sz="1100" kern="1200" dirty="0">
              <a:latin typeface="Avenir Next LT Pro"/>
            </a:rPr>
            <a:t> (CANSAGUENAY 2022)</a:t>
          </a:r>
          <a:endParaRPr lang="en-US" sz="1100" kern="1200" dirty="0"/>
        </a:p>
      </dsp:txBody>
      <dsp:txXfrm>
        <a:off x="207660" y="859513"/>
        <a:ext cx="2029758" cy="1077670"/>
      </dsp:txXfrm>
    </dsp:sp>
    <dsp:sp modelId="{69191E5E-369A-48D7-B75C-DEB730D5C048}">
      <dsp:nvSpPr>
        <dsp:cNvPr id="0" name=""/>
        <dsp:cNvSpPr/>
      </dsp:nvSpPr>
      <dsp:spPr>
        <a:xfrm rot="5400000">
          <a:off x="1675417" y="1471508"/>
          <a:ext cx="1663938" cy="19997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46655"/>
              <a:satOff val="12038"/>
              <a:lumOff val="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5A31C-69C8-4CED-ACFC-AAB3FE2AC663}">
      <dsp:nvSpPr>
        <dsp:cNvPr id="0" name=""/>
        <dsp:cNvSpPr/>
      </dsp:nvSpPr>
      <dsp:spPr>
        <a:xfrm>
          <a:off x="2407398" y="2403466"/>
          <a:ext cx="2499702" cy="554646"/>
        </a:xfrm>
        <a:prstGeom prst="chevron">
          <a:avLst>
            <a:gd name="adj" fmla="val 25000"/>
          </a:avLst>
        </a:prstGeom>
        <a:solidFill>
          <a:schemeClr val="accent5">
            <a:hueOff val="-3346655"/>
            <a:satOff val="12038"/>
            <a:lumOff val="523"/>
            <a:alphaOff val="0"/>
          </a:schemeClr>
        </a:solidFill>
        <a:ln w="12700" cap="flat" cmpd="sng" algn="ctr">
          <a:solidFill>
            <a:schemeClr val="accent5">
              <a:hueOff val="-3346655"/>
              <a:satOff val="12038"/>
              <a:lumOff val="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177800" rIns="88900" bIns="1778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venir Next LT Pro"/>
            </a:rPr>
            <a:t>2023</a:t>
          </a:r>
          <a:endParaRPr lang="en-US" sz="1400" kern="1200" dirty="0"/>
        </a:p>
      </dsp:txBody>
      <dsp:txXfrm>
        <a:off x="2546060" y="2403466"/>
        <a:ext cx="2222379" cy="554646"/>
      </dsp:txXfrm>
    </dsp:sp>
    <dsp:sp modelId="{F834D858-4361-42F2-8EB3-0065A054E815}">
      <dsp:nvSpPr>
        <dsp:cNvPr id="0" name=""/>
        <dsp:cNvSpPr/>
      </dsp:nvSpPr>
      <dsp:spPr>
        <a:xfrm>
          <a:off x="2607374" y="859513"/>
          <a:ext cx="2029758" cy="10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Barlow Semi Condensed"/>
            </a:rPr>
            <a:t>En 2023, le </a:t>
          </a:r>
          <a:r>
            <a:rPr lang="en-US" sz="1100" kern="1200" dirty="0" err="1">
              <a:latin typeface="Barlow Semi Condensed"/>
            </a:rPr>
            <a:t>tournoi</a:t>
          </a:r>
          <a:r>
            <a:rPr lang="en-US" sz="1100" kern="1200" dirty="0">
              <a:latin typeface="Barlow Semi Condensed"/>
            </a:rPr>
            <a:t> </a:t>
          </a:r>
          <a:r>
            <a:rPr lang="en-US" sz="1100" kern="1200" dirty="0" err="1">
              <a:latin typeface="Barlow Semi Condensed"/>
            </a:rPr>
            <a:t>prend</a:t>
          </a:r>
          <a:r>
            <a:rPr lang="en-US" sz="1100" kern="1200" dirty="0">
              <a:latin typeface="Barlow Semi Condensed"/>
            </a:rPr>
            <a:t> de </a:t>
          </a:r>
          <a:r>
            <a:rPr lang="en-US" sz="1100" kern="1200" dirty="0" err="1">
              <a:latin typeface="Barlow Semi Condensed"/>
            </a:rPr>
            <a:t>l’ampleur</a:t>
          </a:r>
          <a:r>
            <a:rPr lang="en-US" sz="1100" kern="1200" dirty="0">
              <a:latin typeface="Barlow Semi Condensed"/>
            </a:rPr>
            <a:t> et le Burkina Faso </a:t>
          </a:r>
          <a:r>
            <a:rPr lang="en-US" sz="1100" kern="1200" dirty="0" err="1">
              <a:latin typeface="Barlow Semi Condensed"/>
            </a:rPr>
            <a:t>est</a:t>
          </a:r>
          <a:r>
            <a:rPr lang="en-US" sz="1100" kern="1200" dirty="0">
              <a:latin typeface="Barlow Semi Condensed"/>
            </a:rPr>
            <a:t> champion</a:t>
          </a:r>
          <a:endParaRPr lang="en-US" sz="1100" kern="1200" dirty="0">
            <a:latin typeface="Avenir Next LT Pro"/>
          </a:endParaRPr>
        </a:p>
      </dsp:txBody>
      <dsp:txXfrm>
        <a:off x="2607374" y="859513"/>
        <a:ext cx="2029758" cy="1077670"/>
      </dsp:txXfrm>
    </dsp:sp>
    <dsp:sp modelId="{78D3FDF6-41F4-4176-89A2-78B672CDEA0B}">
      <dsp:nvSpPr>
        <dsp:cNvPr id="0" name=""/>
        <dsp:cNvSpPr/>
      </dsp:nvSpPr>
      <dsp:spPr>
        <a:xfrm rot="5400000">
          <a:off x="4075131" y="1471508"/>
          <a:ext cx="1663938" cy="19997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693310"/>
              <a:satOff val="24077"/>
              <a:lumOff val="10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90DCC2-4CA4-4A0A-98D5-4FB16713C003}">
      <dsp:nvSpPr>
        <dsp:cNvPr id="0" name=""/>
        <dsp:cNvSpPr/>
      </dsp:nvSpPr>
      <dsp:spPr>
        <a:xfrm>
          <a:off x="4807112" y="2403466"/>
          <a:ext cx="2499702" cy="554646"/>
        </a:xfrm>
        <a:prstGeom prst="chevron">
          <a:avLst>
            <a:gd name="adj" fmla="val 25000"/>
          </a:avLst>
        </a:prstGeom>
        <a:solidFill>
          <a:schemeClr val="accent5">
            <a:hueOff val="-6693310"/>
            <a:satOff val="24077"/>
            <a:lumOff val="1046"/>
            <a:alphaOff val="0"/>
          </a:schemeClr>
        </a:solidFill>
        <a:ln w="12700" cap="flat" cmpd="sng" algn="ctr">
          <a:solidFill>
            <a:schemeClr val="accent5">
              <a:hueOff val="-6693310"/>
              <a:satOff val="24077"/>
              <a:lumOff val="10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177800" rIns="88900" bIns="1778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venir Next LT Pro"/>
            </a:rPr>
            <a:t>2024</a:t>
          </a:r>
          <a:endParaRPr lang="en-US" sz="1400" kern="1200" dirty="0"/>
        </a:p>
      </dsp:txBody>
      <dsp:txXfrm>
        <a:off x="4945774" y="2403466"/>
        <a:ext cx="2222379" cy="554646"/>
      </dsp:txXfrm>
    </dsp:sp>
    <dsp:sp modelId="{EE6FBD6A-564A-47C6-AC5E-BDB1E482DF44}">
      <dsp:nvSpPr>
        <dsp:cNvPr id="0" name=""/>
        <dsp:cNvSpPr/>
      </dsp:nvSpPr>
      <dsp:spPr>
        <a:xfrm>
          <a:off x="5007088" y="859513"/>
          <a:ext cx="2029758" cy="10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Avenir Next LT Pro"/>
            </a:rPr>
            <a:t>Nouveau format de jeu</a:t>
          </a:r>
          <a:endParaRPr lang="en-US" sz="1100" kern="1200" dirty="0"/>
        </a:p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Avenir Next LT Pro"/>
            </a:rPr>
            <a:t>Plus de </a:t>
          </a:r>
          <a:r>
            <a:rPr lang="en-US" sz="1100" kern="1200" dirty="0" err="1">
              <a:latin typeface="Avenir Next LT Pro"/>
            </a:rPr>
            <a:t>joueurs</a:t>
          </a:r>
          <a:r>
            <a:rPr lang="en-US" sz="1100" kern="1200" dirty="0">
              <a:latin typeface="Avenir Next LT Pro"/>
            </a:rPr>
            <a:t> </a:t>
          </a:r>
        </a:p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Avenir Next LT Pro"/>
            </a:rPr>
            <a:t>Cameroun (le continent </a:t>
          </a:r>
          <a:r>
            <a:rPr lang="en-US" sz="1100" kern="1200" dirty="0" err="1">
              <a:latin typeface="Avenir Next LT Pro"/>
            </a:rPr>
            <a:t>vainqueur</a:t>
          </a:r>
          <a:r>
            <a:rPr lang="en-US" sz="1100" kern="1200" dirty="0">
              <a:latin typeface="Avenir Next LT Pro"/>
            </a:rPr>
            <a:t>)</a:t>
          </a:r>
        </a:p>
      </dsp:txBody>
      <dsp:txXfrm>
        <a:off x="5007088" y="859513"/>
        <a:ext cx="2029758" cy="1077670"/>
      </dsp:txXfrm>
    </dsp:sp>
    <dsp:sp modelId="{24841E26-0B7F-4F88-BB61-E00969C38722}">
      <dsp:nvSpPr>
        <dsp:cNvPr id="0" name=""/>
        <dsp:cNvSpPr/>
      </dsp:nvSpPr>
      <dsp:spPr>
        <a:xfrm rot="5400000">
          <a:off x="6474845" y="1471508"/>
          <a:ext cx="1663938" cy="19997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0039964"/>
              <a:satOff val="36115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9B99E-ABBF-4D7A-B7FD-101617B3F9F3}">
      <dsp:nvSpPr>
        <dsp:cNvPr id="0" name=""/>
        <dsp:cNvSpPr/>
      </dsp:nvSpPr>
      <dsp:spPr>
        <a:xfrm>
          <a:off x="7206826" y="2403466"/>
          <a:ext cx="2499702" cy="554646"/>
        </a:xfrm>
        <a:prstGeom prst="chevron">
          <a:avLst>
            <a:gd name="adj" fmla="val 25000"/>
          </a:avLst>
        </a:prstGeom>
        <a:solidFill>
          <a:schemeClr val="accent5">
            <a:hueOff val="-10039964"/>
            <a:satOff val="36115"/>
            <a:lumOff val="1569"/>
            <a:alphaOff val="0"/>
          </a:schemeClr>
        </a:solidFill>
        <a:ln w="12700" cap="flat" cmpd="sng" algn="ctr">
          <a:solidFill>
            <a:schemeClr val="accent5">
              <a:hueOff val="-10039964"/>
              <a:satOff val="36115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177800" rIns="88900" bIns="1778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venir Next LT Pro"/>
            </a:rPr>
            <a:t>2025</a:t>
          </a:r>
        </a:p>
      </dsp:txBody>
      <dsp:txXfrm>
        <a:off x="7345488" y="2403466"/>
        <a:ext cx="2222379" cy="554646"/>
      </dsp:txXfrm>
    </dsp:sp>
    <dsp:sp modelId="{8F940E61-F9F4-4974-A112-F31DA2C2BDD8}">
      <dsp:nvSpPr>
        <dsp:cNvPr id="0" name=""/>
        <dsp:cNvSpPr/>
      </dsp:nvSpPr>
      <dsp:spPr>
        <a:xfrm>
          <a:off x="7406802" y="859513"/>
          <a:ext cx="2029758" cy="10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Avenir Next LT Pro"/>
            </a:rPr>
            <a:t>Négocier</a:t>
          </a:r>
          <a:r>
            <a:rPr lang="en-US" sz="1100" kern="1200" dirty="0">
              <a:latin typeface="Avenir Next LT Pro"/>
            </a:rPr>
            <a:t> avec </a:t>
          </a:r>
          <a:r>
            <a:rPr lang="en-US" sz="1100" kern="1200" dirty="0" err="1">
              <a:latin typeface="Avenir Next LT Pro"/>
            </a:rPr>
            <a:t>l'Uqac</a:t>
          </a:r>
          <a:r>
            <a:rPr lang="en-US" sz="1100" kern="1200" dirty="0">
              <a:latin typeface="Avenir Next LT Pro"/>
            </a:rPr>
            <a:t> pour le terrain</a:t>
          </a:r>
        </a:p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Avenir Next LT Pro"/>
            </a:rPr>
            <a:t>Établir</a:t>
          </a:r>
          <a:r>
            <a:rPr lang="en-US" sz="1100" kern="1200" dirty="0">
              <a:latin typeface="Avenir Next LT Pro"/>
            </a:rPr>
            <a:t> un </a:t>
          </a:r>
          <a:r>
            <a:rPr lang="en-US" sz="1100" kern="1200" dirty="0" err="1">
              <a:latin typeface="Avenir Next LT Pro"/>
            </a:rPr>
            <a:t>calendrier</a:t>
          </a:r>
          <a:r>
            <a:rPr lang="en-US" sz="1100" kern="1200" dirty="0">
              <a:latin typeface="Avenir Next LT Pro"/>
            </a:rPr>
            <a:t> très </a:t>
          </a:r>
          <a:r>
            <a:rPr lang="en-US" sz="1100" kern="1200" dirty="0" err="1">
              <a:latin typeface="Avenir Next LT Pro"/>
            </a:rPr>
            <a:t>tôt</a:t>
          </a:r>
          <a:r>
            <a:rPr lang="en-US" sz="1100" kern="1200" dirty="0">
              <a:latin typeface="Avenir Next LT Pro"/>
            </a:rPr>
            <a:t> </a:t>
          </a:r>
        </a:p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Avenir Next LT Pro"/>
            </a:rPr>
            <a:t>Tenir</a:t>
          </a:r>
          <a:r>
            <a:rPr lang="en-US" sz="1100" kern="1200" dirty="0">
              <a:latin typeface="Avenir Next LT Pro"/>
            </a:rPr>
            <a:t> des </a:t>
          </a:r>
          <a:r>
            <a:rPr lang="en-US" sz="1100" kern="1200" dirty="0" err="1">
              <a:latin typeface="Avenir Next LT Pro"/>
            </a:rPr>
            <a:t>réunions</a:t>
          </a:r>
          <a:r>
            <a:rPr lang="en-US" sz="1100" kern="1200" dirty="0">
              <a:latin typeface="Avenir Next LT Pro"/>
            </a:rPr>
            <a:t> pour prendre </a:t>
          </a:r>
          <a:r>
            <a:rPr lang="en-US" sz="1100" kern="1200" dirty="0" err="1">
              <a:latin typeface="Avenir Next LT Pro"/>
            </a:rPr>
            <a:t>l'avis</a:t>
          </a:r>
          <a:r>
            <a:rPr lang="en-US" sz="1100" kern="1200" dirty="0">
              <a:latin typeface="Avenir Next LT Pro"/>
            </a:rPr>
            <a:t> des équipes pour </a:t>
          </a:r>
          <a:r>
            <a:rPr lang="en-US" sz="1100" kern="1200" dirty="0" err="1">
              <a:latin typeface="Avenir Next LT Pro"/>
            </a:rPr>
            <a:t>une</a:t>
          </a:r>
          <a:r>
            <a:rPr lang="en-US" sz="1100" kern="1200" dirty="0">
              <a:latin typeface="Avenir Next LT Pro"/>
            </a:rPr>
            <a:t> </a:t>
          </a:r>
          <a:r>
            <a:rPr lang="en-US" sz="1100" kern="1200" dirty="0" err="1">
              <a:latin typeface="Avenir Next LT Pro"/>
            </a:rPr>
            <a:t>meilleure</a:t>
          </a:r>
          <a:r>
            <a:rPr lang="en-US" sz="1100" kern="1200" dirty="0">
              <a:latin typeface="Avenir Next LT Pro"/>
            </a:rPr>
            <a:t> </a:t>
          </a:r>
          <a:r>
            <a:rPr lang="en-US" sz="1100" kern="1200" dirty="0" err="1">
              <a:latin typeface="Avenir Next LT Pro"/>
            </a:rPr>
            <a:t>organisation</a:t>
          </a:r>
          <a:r>
            <a:rPr lang="en-US" sz="1100" kern="1200" dirty="0">
              <a:latin typeface="Avenir Next LT Pro"/>
            </a:rPr>
            <a:t> </a:t>
          </a:r>
        </a:p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Avenir Next LT Pro"/>
            </a:rPr>
            <a:t>Rechercher</a:t>
          </a:r>
          <a:r>
            <a:rPr lang="en-US" sz="1100" kern="1200" dirty="0">
              <a:latin typeface="Avenir Next LT Pro"/>
            </a:rPr>
            <a:t> des sponsors, des </a:t>
          </a:r>
          <a:r>
            <a:rPr lang="en-US" sz="1100" kern="1200" dirty="0" err="1">
              <a:latin typeface="Avenir Next LT Pro"/>
            </a:rPr>
            <a:t>partenaires</a:t>
          </a:r>
          <a:r>
            <a:rPr lang="en-US" sz="1100" kern="1200" dirty="0">
              <a:latin typeface="Avenir Next LT Pro"/>
            </a:rPr>
            <a:t> et plus de bénévoles</a:t>
          </a:r>
        </a:p>
      </dsp:txBody>
      <dsp:txXfrm>
        <a:off x="7406802" y="859513"/>
        <a:ext cx="2029758" cy="1077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4CC6C-5C41-44AD-8F58-719F7E4F6C77}">
      <dsp:nvSpPr>
        <dsp:cNvPr id="0" name=""/>
        <dsp:cNvSpPr/>
      </dsp:nvSpPr>
      <dsp:spPr>
        <a:xfrm>
          <a:off x="996875" y="3462"/>
          <a:ext cx="5010026" cy="15280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/>
            <a:t>Nombre total de matchs : 24</a:t>
          </a:r>
        </a:p>
      </dsp:txBody>
      <dsp:txXfrm>
        <a:off x="996875" y="3462"/>
        <a:ext cx="5010026" cy="1528057"/>
      </dsp:txXfrm>
    </dsp:sp>
    <dsp:sp modelId="{55886DEC-FD07-4761-95B9-33443A1BF99E}">
      <dsp:nvSpPr>
        <dsp:cNvPr id="0" name=""/>
        <dsp:cNvSpPr/>
      </dsp:nvSpPr>
      <dsp:spPr>
        <a:xfrm>
          <a:off x="996875" y="2157773"/>
          <a:ext cx="5010026" cy="15280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/>
            <a:t>Cartons distribués : 79 jaunes et 1 rouge</a:t>
          </a:r>
        </a:p>
      </dsp:txBody>
      <dsp:txXfrm>
        <a:off x="996875" y="2157773"/>
        <a:ext cx="5010026" cy="1528057"/>
      </dsp:txXfrm>
    </dsp:sp>
    <dsp:sp modelId="{17D4D6D7-4677-44CD-BF94-468995AE0F0C}">
      <dsp:nvSpPr>
        <dsp:cNvPr id="0" name=""/>
        <dsp:cNvSpPr/>
      </dsp:nvSpPr>
      <dsp:spPr>
        <a:xfrm>
          <a:off x="996875" y="4312084"/>
          <a:ext cx="5010026" cy="15280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/>
            <a:t>Statistiques de participation : 323 joueurs</a:t>
          </a:r>
        </a:p>
      </dsp:txBody>
      <dsp:txXfrm>
        <a:off x="996875" y="4312084"/>
        <a:ext cx="5010026" cy="15280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74D30-343F-4FED-BC8B-C83C5D6E2979}">
      <dsp:nvSpPr>
        <dsp:cNvPr id="0" name=""/>
        <dsp:cNvSpPr/>
      </dsp:nvSpPr>
      <dsp:spPr>
        <a:xfrm rot="5400000">
          <a:off x="-454264" y="458860"/>
          <a:ext cx="3028430" cy="211990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err="1"/>
            <a:t>Critères</a:t>
          </a:r>
          <a:r>
            <a:rPr lang="en-US" sz="2200" kern="1200"/>
            <a:t> de selection</a:t>
          </a:r>
        </a:p>
      </dsp:txBody>
      <dsp:txXfrm rot="-5400000">
        <a:off x="1" y="1064547"/>
        <a:ext cx="2119901" cy="908529"/>
      </dsp:txXfrm>
    </dsp:sp>
    <dsp:sp modelId="{519DD7B8-BA65-42CC-ACA0-2E2709F8FFF0}">
      <dsp:nvSpPr>
        <dsp:cNvPr id="0" name=""/>
        <dsp:cNvSpPr/>
      </dsp:nvSpPr>
      <dsp:spPr>
        <a:xfrm rot="5400000">
          <a:off x="2888981" y="-764484"/>
          <a:ext cx="1968479" cy="3506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/>
            <a:t>Note </a:t>
          </a:r>
          <a:r>
            <a:rPr lang="en-US" sz="2800" kern="1200" dirty="0" smtClean="0"/>
            <a:t>de vote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/>
            <a:t>Note </a:t>
          </a:r>
          <a:r>
            <a:rPr lang="en-US" sz="2800" kern="1200" dirty="0" smtClean="0"/>
            <a:t>de </a:t>
          </a:r>
          <a:r>
            <a:rPr lang="en-US" sz="2800" kern="1200" dirty="0" err="1" smtClean="0"/>
            <a:t>parcours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/>
            <a:t>Note </a:t>
          </a:r>
          <a:r>
            <a:rPr lang="en-US" sz="2800" kern="1200" dirty="0" smtClean="0"/>
            <a:t>de </a:t>
          </a:r>
          <a:r>
            <a:rPr lang="en-US" sz="2800" kern="1200" dirty="0" err="1" smtClean="0"/>
            <a:t>bénévolat</a:t>
          </a:r>
          <a:endParaRPr lang="en-US" sz="2800" kern="1200" dirty="0"/>
        </a:p>
      </dsp:txBody>
      <dsp:txXfrm rot="-5400000">
        <a:off x="2119901" y="100689"/>
        <a:ext cx="3410547" cy="1776293"/>
      </dsp:txXfrm>
    </dsp:sp>
    <dsp:sp modelId="{81481E3A-7159-48DB-91A6-B2DB0CC26087}">
      <dsp:nvSpPr>
        <dsp:cNvPr id="0" name=""/>
        <dsp:cNvSpPr/>
      </dsp:nvSpPr>
      <dsp:spPr>
        <a:xfrm rot="5400000">
          <a:off x="-454264" y="3206896"/>
          <a:ext cx="3028430" cy="2119901"/>
        </a:xfrm>
        <a:prstGeom prst="chevron">
          <a:avLst/>
        </a:prstGeom>
        <a:solidFill>
          <a:schemeClr val="accent5">
            <a:hueOff val="-10039964"/>
            <a:satOff val="36115"/>
            <a:lumOff val="1569"/>
            <a:alphaOff val="0"/>
          </a:schemeClr>
        </a:solidFill>
        <a:ln w="12700" cap="flat" cmpd="sng" algn="ctr">
          <a:solidFill>
            <a:schemeClr val="accent5">
              <a:hueOff val="-10039964"/>
              <a:satOff val="36115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err="1"/>
            <a:t>Présentation</a:t>
          </a:r>
          <a:r>
            <a:rPr lang="en-US" sz="2200" kern="1200"/>
            <a:t> des </a:t>
          </a:r>
          <a:r>
            <a:rPr lang="en-US" sz="2200" kern="1200" err="1"/>
            <a:t>nominés</a:t>
          </a:r>
          <a:r>
            <a:rPr lang="en-US" sz="2200" kern="1200"/>
            <a:t> et des </a:t>
          </a:r>
          <a:r>
            <a:rPr lang="en-US" sz="2200" kern="1200" err="1"/>
            <a:t>vainqueurs</a:t>
          </a:r>
        </a:p>
      </dsp:txBody>
      <dsp:txXfrm rot="-5400000">
        <a:off x="1" y="3812583"/>
        <a:ext cx="2119901" cy="908529"/>
      </dsp:txXfrm>
    </dsp:sp>
    <dsp:sp modelId="{DBDEB742-535E-40F5-8888-826F91F6AFC0}">
      <dsp:nvSpPr>
        <dsp:cNvPr id="0" name=""/>
        <dsp:cNvSpPr/>
      </dsp:nvSpPr>
      <dsp:spPr>
        <a:xfrm rot="5400000">
          <a:off x="2888981" y="1983550"/>
          <a:ext cx="1968479" cy="3506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0039964"/>
              <a:satOff val="36115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0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5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9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6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3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2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2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5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7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BABF38A-8A0D-492E-BD20-6CF4D46B50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1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sv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0323F-E5FA-408C-1825-3C5DA06B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BIENVENUE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208CDE-2EB5-95E5-2E12-61CA9BEF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5442857" cy="25856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PRENEZ UNE MINUTE POUR DONNER VOTRE AVIS </a:t>
            </a:r>
          </a:p>
        </p:txBody>
      </p:sp>
      <p:pic>
        <p:nvPicPr>
          <p:cNvPr id="4" name="Picture 3" descr="A qr code on a black background&#10;&#10;Description automatically generated">
            <a:extLst>
              <a:ext uri="{FF2B5EF4-FFF2-40B4-BE49-F238E27FC236}">
                <a16:creationId xmlns:a16="http://schemas.microsoft.com/office/drawing/2014/main" xmlns="" id="{67806585-EEC1-AA94-B08D-D1E3D194E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834" y="1019556"/>
            <a:ext cx="3421410" cy="481888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9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xmlns="" id="{297F7562-DBE2-4729-835D-1486BBB437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-2627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xmlns="" id="{DCE0245F-7D4D-413E-940B-1D9D9A1711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627"/>
            <a:ext cx="12188952" cy="6858000"/>
          </a:xfrm>
          <a:prstGeom prst="rect">
            <a:avLst/>
          </a:prstGeom>
          <a:solidFill>
            <a:schemeClr val="bg2">
              <a:alpha val="61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xmlns="" id="{19B97BE4-8A98-49F3-8669-EAAF6D4331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390032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xmlns="" id="{AA090277-9074-44AA-8A49-453BF2C457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4" y="-1"/>
            <a:ext cx="12191999" cy="3909853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9930" y="744909"/>
            <a:ext cx="3776416" cy="291269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endParaRPr lang="en-US" sz="900" b="0">
              <a:latin typeface="Helvetica Neue"/>
            </a:endParaRPr>
          </a:p>
          <a:p>
            <a:pPr algn="l"/>
            <a:r>
              <a:rPr lang="en-US" sz="2800"/>
              <a:t>BILAN DU TOURNOI ET SOIRÉE DE REMISE </a:t>
            </a:r>
            <a:br>
              <a:rPr lang="en-US" sz="2800"/>
            </a:br>
            <a:r>
              <a:rPr lang="en-US" sz="2800"/>
              <a:t>DES PRIX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02801" y="4074784"/>
            <a:ext cx="3776415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>
                <a:solidFill>
                  <a:srgbClr val="44131A"/>
                </a:solidFill>
                <a:ea typeface="+mn-lt"/>
                <a:cs typeface="+mn-lt"/>
              </a:rPr>
              <a:t>Ensemble, </a:t>
            </a:r>
            <a:r>
              <a:rPr lang="en-US" sz="2200" err="1">
                <a:solidFill>
                  <a:srgbClr val="44131A"/>
                </a:solidFill>
                <a:ea typeface="+mn-lt"/>
                <a:cs typeface="+mn-lt"/>
              </a:rPr>
              <a:t>célébrons</a:t>
            </a:r>
            <a:r>
              <a:rPr lang="en-US" sz="2200">
                <a:solidFill>
                  <a:srgbClr val="44131A"/>
                </a:solidFill>
                <a:ea typeface="+mn-lt"/>
                <a:cs typeface="+mn-lt"/>
              </a:rPr>
              <a:t> </a:t>
            </a:r>
            <a:r>
              <a:rPr lang="en-US" sz="2200" err="1">
                <a:solidFill>
                  <a:srgbClr val="44131A"/>
                </a:solidFill>
                <a:ea typeface="+mn-lt"/>
                <a:cs typeface="+mn-lt"/>
              </a:rPr>
              <a:t>nos</a:t>
            </a:r>
            <a:r>
              <a:rPr lang="en-US" sz="2200">
                <a:solidFill>
                  <a:srgbClr val="44131A"/>
                </a:solidFill>
                <a:ea typeface="+mn-lt"/>
                <a:cs typeface="+mn-lt"/>
              </a:rPr>
              <a:t> réussites !</a:t>
            </a:r>
            <a:endParaRPr lang="en-US"/>
          </a:p>
          <a:p>
            <a:pPr algn="l"/>
            <a:endParaRPr lang="en-US" sz="2200">
              <a:solidFill>
                <a:schemeClr val="tx2">
                  <a:alpha val="80000"/>
                </a:schemeClr>
              </a:solidFill>
            </a:endParaRPr>
          </a:p>
        </p:txBody>
      </p:sp>
      <p:pic>
        <p:nvPicPr>
          <p:cNvPr id="5" name="Picture 4" descr="A person with their hands out&#10;&#10;Description automatically generated">
            <a:extLst>
              <a:ext uri="{FF2B5EF4-FFF2-40B4-BE49-F238E27FC236}">
                <a16:creationId xmlns:a16="http://schemas.microsoft.com/office/drawing/2014/main" xmlns="" id="{3646B5E2-B80C-7E8F-C289-BDD6D65AB2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33" b="19871"/>
          <a:stretch/>
        </p:blipFill>
        <p:spPr>
          <a:xfrm>
            <a:off x="603229" y="1773375"/>
            <a:ext cx="6402214" cy="3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290993-4056-97BC-A3C6-E73E0E815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2"/>
                </a:solidFill>
                <a:latin typeface="Avenir Next LT Pro"/>
              </a:rPr>
              <a:t>INTRODUCTION ET OBJECTIF DE LA SOIRÉE</a:t>
            </a:r>
            <a:endParaRPr lang="en-US">
              <a:solidFill>
                <a:schemeClr val="tx2"/>
              </a:solidFill>
            </a:endParaRPr>
          </a:p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43F9BE-514B-2B97-26D7-C18E8728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633486" cy="291268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Présentation de la soirée</a:t>
            </a:r>
          </a:p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Objectif : célébrer, reconnaître les performances, et partager les retours sur le tournoi</a:t>
            </a: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Une foule dans une fête">
            <a:extLst>
              <a:ext uri="{FF2B5EF4-FFF2-40B4-BE49-F238E27FC236}">
                <a16:creationId xmlns:a16="http://schemas.microsoft.com/office/drawing/2014/main" xmlns="" id="{7600FCD1-DD44-42F2-1C11-2218CE8ED1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90" r="26462" b="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8622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8B048C4-AB77-4182-B261-2C9BE5962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AB952E-37B7-1D47-9C5E-DB6DBDDA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1664573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  <a:latin typeface="Avenir Next LT Pro"/>
              </a:rPr>
              <a:t>REMERCIEMENTS</a:t>
            </a:r>
            <a:endParaRPr lang="en-US" sz="4100">
              <a:solidFill>
                <a:schemeClr val="tx2"/>
              </a:solidFill>
            </a:endParaRPr>
          </a:p>
          <a:p>
            <a:endParaRPr lang="en-US" sz="41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CFAAAD-EE89-F4FA-5345-4D5EB58E2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1653"/>
            <a:ext cx="4952681" cy="3728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Partenaires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, sponsors,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bénévoles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, et équipes.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tx2"/>
                </a:solidFill>
                <a:latin typeface="Avenir Next LT Pro"/>
              </a:rPr>
              <a:t>Mention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spéciale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 au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recteur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 de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l’UQAC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 et à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l’ambassadrice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Mme</a:t>
            </a:r>
            <a:r>
              <a:rPr lang="en-US" sz="1800" dirty="0">
                <a:solidFill>
                  <a:schemeClr val="tx2"/>
                </a:solidFill>
                <a:latin typeface="Avenir Next LT Pro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venir Next LT Pro"/>
              </a:rPr>
              <a:t>Anastasie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F180BDB-9919-4CD2-8B7C-47E82E4E34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80048" y="0"/>
            <a:ext cx="571195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E536D7D-2324-4AE5-BFC2-627DFB147D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80048" y="0"/>
            <a:ext cx="5711952" cy="6858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smiling for a picture&#10;&#10;Description automatically generated">
            <a:extLst>
              <a:ext uri="{FF2B5EF4-FFF2-40B4-BE49-F238E27FC236}">
                <a16:creationId xmlns:a16="http://schemas.microsoft.com/office/drawing/2014/main" xmlns="" id="{732AEFFF-ACEA-35AD-92DB-C3CB50A26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379" y="3874732"/>
            <a:ext cx="3018408" cy="1697855"/>
          </a:xfrm>
          <a:prstGeom prst="rect">
            <a:avLst/>
          </a:prstGeom>
        </p:spPr>
      </p:pic>
      <p:pic>
        <p:nvPicPr>
          <p:cNvPr id="6" name="Picture 5" descr="A yellow and black sign&#10;&#10;Description automatically generated">
            <a:extLst>
              <a:ext uri="{FF2B5EF4-FFF2-40B4-BE49-F238E27FC236}">
                <a16:creationId xmlns:a16="http://schemas.microsoft.com/office/drawing/2014/main" xmlns="" id="{15C9CEE2-DBD5-B66C-4078-0DE0CFB8C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592" y="5853714"/>
            <a:ext cx="2382176" cy="998649"/>
          </a:xfrm>
          <a:prstGeom prst="rect">
            <a:avLst/>
          </a:prstGeom>
        </p:spPr>
      </p:pic>
      <p:pic>
        <p:nvPicPr>
          <p:cNvPr id="7" name="Picture 6" descr="A hand holding a house&#10;&#10;Description automatically generated">
            <a:extLst>
              <a:ext uri="{FF2B5EF4-FFF2-40B4-BE49-F238E27FC236}">
                <a16:creationId xmlns:a16="http://schemas.microsoft.com/office/drawing/2014/main" xmlns="" id="{83C29AEF-845E-3194-0E8A-8D4597FB1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140" y="2411766"/>
            <a:ext cx="1546734" cy="1251753"/>
          </a:xfrm>
          <a:prstGeom prst="rect">
            <a:avLst/>
          </a:prstGeom>
        </p:spPr>
      </p:pic>
      <p:pic>
        <p:nvPicPr>
          <p:cNvPr id="11" name="Picture 10" descr="A logo with orange letters&#10;&#10;Description automatically generated">
            <a:extLst>
              <a:ext uri="{FF2B5EF4-FFF2-40B4-BE49-F238E27FC236}">
                <a16:creationId xmlns:a16="http://schemas.microsoft.com/office/drawing/2014/main" xmlns="" id="{20A10A7E-CE88-178F-7122-ED4A943A7A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9452" y="5848165"/>
            <a:ext cx="2670699" cy="1012970"/>
          </a:xfrm>
          <a:prstGeom prst="rect">
            <a:avLst/>
          </a:prstGeom>
        </p:spPr>
      </p:pic>
      <p:pic>
        <p:nvPicPr>
          <p:cNvPr id="13" name="Picture 12" descr="A logo with text on it&#10;&#10;Description automatically generated">
            <a:extLst>
              <a:ext uri="{FF2B5EF4-FFF2-40B4-BE49-F238E27FC236}">
                <a16:creationId xmlns:a16="http://schemas.microsoft.com/office/drawing/2014/main" xmlns="" id="{7D0A4A31-3650-5C78-5D68-9A7C972A5C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4961" y="46238"/>
            <a:ext cx="1746960" cy="770231"/>
          </a:xfrm>
          <a:prstGeom prst="rect">
            <a:avLst/>
          </a:prstGeom>
        </p:spPr>
      </p:pic>
      <p:pic>
        <p:nvPicPr>
          <p:cNvPr id="16" name="Picture 15" descr="A black background with purple text&#10;&#10;Description automatically generated">
            <a:extLst>
              <a:ext uri="{FF2B5EF4-FFF2-40B4-BE49-F238E27FC236}">
                <a16:creationId xmlns:a16="http://schemas.microsoft.com/office/drawing/2014/main" xmlns="" id="{4E348774-79CA-40FB-D977-4B95F26C9E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4175" y="3874732"/>
            <a:ext cx="1303538" cy="1540275"/>
          </a:xfrm>
          <a:prstGeom prst="rect">
            <a:avLst/>
          </a:prstGeom>
        </p:spPr>
      </p:pic>
      <p:pic>
        <p:nvPicPr>
          <p:cNvPr id="17" name="Picture 16" descr="A red text on a black background&#10;&#10;Description automatically generated">
            <a:extLst>
              <a:ext uri="{FF2B5EF4-FFF2-40B4-BE49-F238E27FC236}">
                <a16:creationId xmlns:a16="http://schemas.microsoft.com/office/drawing/2014/main" xmlns="" id="{0C2BF65B-16CD-BC79-B0DE-7554791D27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4636" y="2474650"/>
            <a:ext cx="1981200" cy="1181100"/>
          </a:xfrm>
          <a:prstGeom prst="rect">
            <a:avLst/>
          </a:prstGeom>
        </p:spPr>
      </p:pic>
      <p:pic>
        <p:nvPicPr>
          <p:cNvPr id="18" name="Picture 17" descr="A logo with green and yellow leaves&#10;&#10;Description automatically generated">
            <a:extLst>
              <a:ext uri="{FF2B5EF4-FFF2-40B4-BE49-F238E27FC236}">
                <a16:creationId xmlns:a16="http://schemas.microsoft.com/office/drawing/2014/main" xmlns="" id="{ADDA1CD0-D396-B674-0592-9BCF578C3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3848840"/>
            <a:ext cx="1062839" cy="1725227"/>
          </a:xfrm>
          <a:prstGeom prst="rect">
            <a:avLst/>
          </a:prstGeom>
        </p:spPr>
      </p:pic>
      <p:pic>
        <p:nvPicPr>
          <p:cNvPr id="19" name="Picture 18" descr="A green text on a black background&#10;&#10;Description automatically generated">
            <a:extLst>
              <a:ext uri="{FF2B5EF4-FFF2-40B4-BE49-F238E27FC236}">
                <a16:creationId xmlns:a16="http://schemas.microsoft.com/office/drawing/2014/main" xmlns="" id="{18E9B667-05B4-5ABF-43EF-8BE5E6FDA4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4450" y="1368640"/>
            <a:ext cx="3152313" cy="883791"/>
          </a:xfrm>
          <a:prstGeom prst="rect">
            <a:avLst/>
          </a:prstGeom>
        </p:spPr>
      </p:pic>
      <p:pic>
        <p:nvPicPr>
          <p:cNvPr id="20" name="Picture 19" descr="A black and blue text&#10;&#10;Description automatically generated">
            <a:extLst>
              <a:ext uri="{FF2B5EF4-FFF2-40B4-BE49-F238E27FC236}">
                <a16:creationId xmlns:a16="http://schemas.microsoft.com/office/drawing/2014/main" xmlns="" id="{20A7D626-BF66-7988-5C7B-FC6BF3D164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46310" y="2705840"/>
            <a:ext cx="1620175" cy="666563"/>
          </a:xfrm>
          <a:prstGeom prst="rect">
            <a:avLst/>
          </a:prstGeom>
        </p:spPr>
      </p:pic>
      <p:pic>
        <p:nvPicPr>
          <p:cNvPr id="21" name="Picture 20" descr="A map of africa with text&#10;&#10;Description automatically generated">
            <a:extLst>
              <a:ext uri="{FF2B5EF4-FFF2-40B4-BE49-F238E27FC236}">
                <a16:creationId xmlns:a16="http://schemas.microsoft.com/office/drawing/2014/main" xmlns="" id="{9AA53B5B-61BB-15EB-6BE7-35C117B176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8850" y="3699"/>
            <a:ext cx="1577885" cy="1177771"/>
          </a:xfrm>
          <a:prstGeom prst="rect">
            <a:avLst/>
          </a:prstGeom>
        </p:spPr>
      </p:pic>
      <p:pic>
        <p:nvPicPr>
          <p:cNvPr id="22" name="Picture 21" descr="A logo for a store&#10;&#10;Description automatically generated">
            <a:extLst>
              <a:ext uri="{FF2B5EF4-FFF2-40B4-BE49-F238E27FC236}">
                <a16:creationId xmlns:a16="http://schemas.microsoft.com/office/drawing/2014/main" xmlns="" id="{5C13015E-A84B-BB8F-CDFD-26C8465694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37738" y="1850"/>
            <a:ext cx="19050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1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BABF38A-8A0D-492E-BD20-6CF4D46B50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CB7E8AE-A3AC-4BB7-A5C6-F00EC697B2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26B0FCFA-8A2E-4F10-87BD-34565BD7C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2DA72A5-2775-4FE6-9A97-1C8DEE0E06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8966E53-3C41-4F5A-A432-755BFE5D75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438400" cy="2438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47F75BB-A3CB-4161-B316-A2A9C88F72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48"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6537F4-F89A-6192-659D-9DB6A6D7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775412"/>
            <a:ext cx="7391400" cy="259326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tx2"/>
                </a:solidFill>
              </a:rPr>
              <a:t>REMISE DES CERTIFICATS DE RECONNAISSANCE AUX BÉNÉVOLES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745BE9-1417-6CC0-50DC-021E9571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24176"/>
            <a:ext cx="10207752" cy="14480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 POUR VOTRE ENGAGEMENT ET VOTRE DISPONIBILITÉ</a:t>
            </a:r>
          </a:p>
        </p:txBody>
      </p:sp>
    </p:spTree>
    <p:extLst>
      <p:ext uri="{BB962C8B-B14F-4D97-AF65-F5344CB8AC3E}">
        <p14:creationId xmlns:p14="http://schemas.microsoft.com/office/powerpoint/2010/main" val="41736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592DB257-3E16-4A3C-9E28-46828281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6CE64648-E5BF-4184-AF04-5325D5D9E0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3061" y="0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2B89DF47-7F4F-4EFF-B791-FD95AE360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13458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FD04F2-7880-A55B-780E-5B28A66E7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43000"/>
            <a:ext cx="5181600" cy="175259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>
                <a:solidFill>
                  <a:schemeClr val="tx2"/>
                </a:solidFill>
                <a:latin typeface="Avenir Next LT Pro"/>
              </a:rPr>
              <a:t>HISTORIQUE, FUTUR ET MISSION DE CANSAGUENAY</a:t>
            </a:r>
            <a:endParaRPr lang="en-US" sz="3200">
              <a:solidFill>
                <a:schemeClr val="tx2"/>
              </a:solidFill>
            </a:endParaRPr>
          </a:p>
          <a:p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B37513-5E85-4EC2-0FA6-FAD143A59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553" y="3675185"/>
            <a:ext cx="8188033" cy="2455487"/>
          </a:xfr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indent="0">
              <a:buNone/>
            </a:pPr>
            <a:endParaRPr lang="en-US" sz="18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>
              <a:solidFill>
                <a:schemeClr val="tx1"/>
              </a:solidFill>
            </a:endParaRPr>
          </a:p>
          <a:p>
            <a:pPr algn="ctr"/>
            <a:endParaRPr lang="en-US" sz="1800">
              <a:solidFill>
                <a:schemeClr val="tx1"/>
              </a:solidFill>
            </a:endParaRPr>
          </a:p>
          <a:p>
            <a:pPr algn="ctr"/>
            <a:endParaRPr lang="en-US" sz="180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180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Mission : </a:t>
            </a:r>
            <a:r>
              <a:rPr lang="en-US" sz="1800" dirty="0" err="1">
                <a:solidFill>
                  <a:schemeClr val="tx1"/>
                </a:solidFill>
              </a:rPr>
              <a:t>Promouvoir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l’intégration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l’unité</a:t>
            </a:r>
            <a:r>
              <a:rPr lang="en-US" sz="1800" dirty="0">
                <a:solidFill>
                  <a:schemeClr val="tx1"/>
                </a:solidFill>
              </a:rPr>
              <a:t> et la </a:t>
            </a:r>
            <a:r>
              <a:rPr lang="en-US" sz="1800" dirty="0" err="1">
                <a:solidFill>
                  <a:schemeClr val="tx1"/>
                </a:solidFill>
              </a:rPr>
              <a:t>diversité</a:t>
            </a:r>
            <a:r>
              <a:rPr lang="en-US" sz="1800" dirty="0">
                <a:solidFill>
                  <a:schemeClr val="tx1"/>
                </a:solidFill>
              </a:rPr>
              <a:t> par le sport</a:t>
            </a:r>
          </a:p>
          <a:p>
            <a:pPr algn="ctr"/>
            <a:endParaRPr lang="en-US" sz="1800">
              <a:solidFill>
                <a:schemeClr val="tx1"/>
              </a:solidFill>
            </a:endParaRPr>
          </a:p>
          <a:p>
            <a:pPr algn="ctr"/>
            <a:endParaRPr lang="en-US" sz="180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1800">
              <a:solidFill>
                <a:schemeClr val="tx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B8C3992D-F7E8-36D8-3F67-D0BCBF4703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241639"/>
              </p:ext>
            </p:extLst>
          </p:nvPr>
        </p:nvGraphicFramePr>
        <p:xfrm>
          <a:off x="1299335" y="2021759"/>
          <a:ext cx="9714213" cy="369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29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BC8BBE5-981E-4B0B-9654-32B5668BFF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EF58FD-0451-F660-F997-1FF29FC57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>
                <a:solidFill>
                  <a:schemeClr val="tx2"/>
                </a:solidFill>
                <a:latin typeface="Avenir Next LT Pro"/>
              </a:rPr>
              <a:t>DÉROULEMENT DU TOURNOI 2024</a:t>
            </a:r>
            <a:endParaRPr lang="en-US" sz="37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sz="37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96020A-4E3C-7D15-C89B-112D3DB65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1653"/>
            <a:ext cx="4952681" cy="37286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Dates : 3 août - 1 septembre 2024</a:t>
            </a:r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Lieux principaux : Parc Jean Beliveau, UQAC</a:t>
            </a:r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Nombre d’équipes : 13</a:t>
            </a:r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Matchs marquants : À partir des quarts de finale </a:t>
            </a: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92DB257-3E16-4A3C-9E28-46828281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45352" y="0"/>
            <a:ext cx="5946647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487685E6-1160-459B-8C70-301404C06C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245352" y="0"/>
            <a:ext cx="594360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men running on a field&#10;&#10;Description automatically generated">
            <a:extLst>
              <a:ext uri="{FF2B5EF4-FFF2-40B4-BE49-F238E27FC236}">
                <a16:creationId xmlns:a16="http://schemas.microsoft.com/office/drawing/2014/main" xmlns="" id="{49EFB757-6981-7776-AA94-4B5AC95554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05" r="23093" b="1"/>
          <a:stretch/>
        </p:blipFill>
        <p:spPr>
          <a:xfrm>
            <a:off x="6858001" y="567942"/>
            <a:ext cx="4724400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BC8BBE5-981E-4B0B-9654-32B5668BFF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17C59B-5CFB-8ADD-7564-C754CF52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166457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LES ÉQUIPES PARTICIPANTES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82EB96-6E8B-113A-4DE1-DED420548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1653"/>
            <a:ext cx="4952681" cy="37286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>
                <a:solidFill>
                  <a:schemeClr val="tx2"/>
                </a:solidFill>
                <a:latin typeface="Avenir Next LT Pro"/>
              </a:rPr>
              <a:t>Présentation des équipes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592DB257-3E16-4A3C-9E28-46828281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45352" y="0"/>
            <a:ext cx="5946647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487685E6-1160-459B-8C70-301404C06C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245352" y="0"/>
            <a:ext cx="594360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xmlns="" id="{F6BCD82B-D332-6071-15C3-4A37DDB4DA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24" r="-1" b="-1"/>
          <a:stretch/>
        </p:blipFill>
        <p:spPr>
          <a:xfrm>
            <a:off x="6858001" y="567942"/>
            <a:ext cx="4724400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6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xmlns="" id="{4AB8125F-0FD8-48CD-9F43-73E5494EA7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0019DD6C-5899-4C07-864B-EB0A7D104A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EBDFFBC1-15BD-428E-B8AF-ECF5D1B76D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22175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EBFB3075-0323-4EB0-B1A5-776A0E709C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3057" y="0"/>
            <a:ext cx="12191999" cy="2217528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D16BD2-48E6-790C-FFCD-5C7C1A54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10003218" cy="1600124"/>
          </a:xfrm>
        </p:spPr>
        <p:txBody>
          <a:bodyPr>
            <a:normAutofit/>
          </a:bodyPr>
          <a:lstStyle/>
          <a:p>
            <a:r>
              <a:rPr lang="en-US" dirty="0">
                <a:latin typeface="Avenir Next LT Pro"/>
              </a:rPr>
              <a:t>STATISTIQUES CLÉES DU TOURNOI</a:t>
            </a:r>
            <a:endParaRPr lang="en-US" dirty="0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17F521-9DEF-A329-9131-8FFE83FA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4876800" cy="378358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Buts </a:t>
            </a:r>
            <a:r>
              <a:rPr lang="en-US" sz="3600" dirty="0" err="1">
                <a:solidFill>
                  <a:schemeClr val="tx2"/>
                </a:solidFill>
              </a:rPr>
              <a:t>marqués</a:t>
            </a:r>
            <a:r>
              <a:rPr lang="en-US" sz="3600" dirty="0">
                <a:solidFill>
                  <a:schemeClr val="tx2"/>
                </a:solidFill>
              </a:rPr>
              <a:t> (102)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800" dirty="0">
                <a:solidFill>
                  <a:schemeClr val="tx2"/>
                </a:solidFill>
              </a:rPr>
              <a:t>Algérie (14 buts </a:t>
            </a:r>
            <a:r>
              <a:rPr lang="en-US" sz="2800" dirty="0" err="1">
                <a:solidFill>
                  <a:schemeClr val="tx2"/>
                </a:solidFill>
              </a:rPr>
              <a:t>en</a:t>
            </a:r>
            <a:r>
              <a:rPr lang="en-US" sz="2800" dirty="0">
                <a:solidFill>
                  <a:schemeClr val="tx2"/>
                </a:solidFill>
              </a:rPr>
              <a:t> 4 </a:t>
            </a:r>
            <a:r>
              <a:rPr lang="en-US" sz="2800" dirty="0" err="1">
                <a:solidFill>
                  <a:schemeClr val="tx2"/>
                </a:solidFill>
              </a:rPr>
              <a:t>matchs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  <a:p>
            <a:r>
              <a:rPr lang="en-US" sz="3200" dirty="0">
                <a:solidFill>
                  <a:schemeClr val="tx2"/>
                </a:solidFill>
              </a:rPr>
              <a:t>2 CSC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4" name="Picture 3" descr="A pie chart with numbers and text&#10;&#10;Description automatically generated">
            <a:extLst>
              <a:ext uri="{FF2B5EF4-FFF2-40B4-BE49-F238E27FC236}">
                <a16:creationId xmlns:a16="http://schemas.microsoft.com/office/drawing/2014/main" xmlns="" id="{73B642E1-6EA9-522C-D088-B31D1F55E0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32" r="14575" b="2"/>
          <a:stretch/>
        </p:blipFill>
        <p:spPr>
          <a:xfrm>
            <a:off x="5996628" y="2217529"/>
            <a:ext cx="6195372" cy="464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7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27CAEDE-D92D-4745-8749-71019415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00C96CB6-3880-40E6-A4BF-F64E7D1E42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D16BD2-48E6-790C-FFCD-5C7C1A54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2819399" cy="55779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venir Next LT Pro"/>
              </a:rPr>
              <a:t>STATISTIQUES CLÉES DU TOURNOI </a:t>
            </a:r>
            <a:endParaRPr lang="en-US" sz="2800" dirty="0"/>
          </a:p>
          <a:p>
            <a:endParaRPr lang="en-US" sz="2800" dirty="0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xmlns="" id="{05831B7D-F1FF-DC5E-4829-2135E453B8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705865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989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D16BD2-48E6-790C-FFCD-5C7C1A54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  <a:latin typeface="Avenir Next LT Pro"/>
              </a:rPr>
              <a:t>STATISTIQUES CLÉES DU TOURNOI</a:t>
            </a:r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17F521-9DEF-A329-9131-8FFE83FA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1800">
                <a:solidFill>
                  <a:schemeClr val="tx2"/>
                </a:solidFill>
              </a:rPr>
              <a:t>Audience : </a:t>
            </a:r>
            <a:endParaRPr lang="en-US">
              <a:solidFill>
                <a:schemeClr val="tx2"/>
              </a:solidFill>
            </a:endParaRP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 sz="1400">
                <a:solidFill>
                  <a:schemeClr val="tx2"/>
                </a:solidFill>
              </a:rPr>
              <a:t>Facebook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43188FD-F61C-4D59-9459-319BFB20A7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94255" y="0"/>
            <a:ext cx="6397745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0AC3FF9-EB0C-48D0-BA7C-CE7C190E1E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5794256" y="0"/>
            <a:ext cx="6397744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aph with different colored squares&#10;&#10;Description automatically generated">
            <a:extLst>
              <a:ext uri="{FF2B5EF4-FFF2-40B4-BE49-F238E27FC236}">
                <a16:creationId xmlns:a16="http://schemas.microsoft.com/office/drawing/2014/main" xmlns="" id="{EC23554B-B09E-790B-2552-506D3E69F9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9" t="2830" r="34922" b="-2677"/>
          <a:stretch/>
        </p:blipFill>
        <p:spPr>
          <a:xfrm>
            <a:off x="5968379" y="1026954"/>
            <a:ext cx="6007486" cy="481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1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BC8BBE5-981E-4B0B-9654-32B5668BFF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094C9708-F6A4-4956-B261-A4A2C4DFEB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92DB257-3E16-4A3C-9E28-46828281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-150"/>
            <a:ext cx="625465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487685E6-1160-459B-8C70-301404C06C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3048" y="0"/>
            <a:ext cx="6251447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8BD3FC-B812-E7A2-830F-B43A91AD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302" y="424544"/>
            <a:ext cx="6260752" cy="13280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venir Next LT Pro"/>
              </a:rPr>
              <a:t>ANALYSE FINANCIÈRE</a:t>
            </a:r>
            <a:endParaRPr lang="en-US" dirty="0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34082F-E17D-E772-5E1D-C85369ED6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051" y="2079171"/>
            <a:ext cx="5676091" cy="43542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b="1" dirty="0" err="1"/>
              <a:t>Revenus</a:t>
            </a:r>
            <a:r>
              <a:rPr lang="en-US" sz="1600" b="1" dirty="0"/>
              <a:t> : 15 500$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Sponsors = 4 500$ (Des </a:t>
            </a:r>
            <a:r>
              <a:rPr lang="en-US" sz="1600" dirty="0" err="1"/>
              <a:t>promesses</a:t>
            </a:r>
            <a:r>
              <a:rPr lang="en-US" sz="1600" dirty="0"/>
              <a:t> de </a:t>
            </a:r>
            <a:r>
              <a:rPr lang="en-US" sz="1600" dirty="0" err="1"/>
              <a:t>paiement</a:t>
            </a:r>
            <a:r>
              <a:rPr lang="en-US" sz="1600" dirty="0"/>
              <a:t> non reçues encore)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Frais de participation = 11 000$ (Togo </a:t>
            </a:r>
            <a:r>
              <a:rPr lang="en-US" sz="1600" dirty="0" err="1"/>
              <a:t>n'a</a:t>
            </a:r>
            <a:r>
              <a:rPr lang="en-US" sz="1600" dirty="0"/>
              <a:t> pas </a:t>
            </a:r>
            <a:r>
              <a:rPr lang="en-US" sz="1600" dirty="0" err="1"/>
              <a:t>payé</a:t>
            </a:r>
            <a:r>
              <a:rPr lang="en-US" sz="1600" dirty="0"/>
              <a:t>)</a:t>
            </a:r>
          </a:p>
          <a:p>
            <a:pPr>
              <a:lnSpc>
                <a:spcPct val="100000"/>
              </a:lnSpc>
            </a:pPr>
            <a:r>
              <a:rPr lang="en-US" sz="1600" b="1" dirty="0" err="1"/>
              <a:t>Dépenses</a:t>
            </a:r>
            <a:r>
              <a:rPr lang="en-US" sz="1600" b="1" dirty="0"/>
              <a:t> : 17 400$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location de terrains (non </a:t>
            </a:r>
            <a:r>
              <a:rPr lang="en-US" sz="1600" dirty="0" err="1"/>
              <a:t>payé</a:t>
            </a:r>
            <a:r>
              <a:rPr lang="en-US" sz="1600" dirty="0"/>
              <a:t> encore) = 2 800$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 </a:t>
            </a:r>
            <a:r>
              <a:rPr lang="en-US" sz="1600" dirty="0" err="1"/>
              <a:t>Équipements</a:t>
            </a:r>
            <a:r>
              <a:rPr lang="en-US" sz="1600" dirty="0"/>
              <a:t>(ballons, </a:t>
            </a:r>
            <a:r>
              <a:rPr lang="en-US" sz="1600" dirty="0" err="1"/>
              <a:t>trophées</a:t>
            </a:r>
            <a:r>
              <a:rPr lang="en-US" sz="1600" dirty="0"/>
              <a:t>, etc...) = 3 000$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 </a:t>
            </a:r>
            <a:r>
              <a:rPr lang="en-US" sz="1600" dirty="0" err="1"/>
              <a:t>Logistique</a:t>
            </a:r>
            <a:r>
              <a:rPr lang="en-US" sz="1600" dirty="0"/>
              <a:t> (location salle, </a:t>
            </a:r>
            <a:r>
              <a:rPr lang="en-US" sz="1600" dirty="0" err="1"/>
              <a:t>honoraire</a:t>
            </a:r>
            <a:r>
              <a:rPr lang="en-US" sz="1600" dirty="0"/>
              <a:t> </a:t>
            </a:r>
            <a:r>
              <a:rPr lang="en-US" sz="1600" dirty="0" err="1"/>
              <a:t>arbitre</a:t>
            </a:r>
            <a:r>
              <a:rPr lang="en-US" sz="1600" dirty="0"/>
              <a:t>) = 3 500$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Assurances = 2 100 $</a:t>
            </a:r>
          </a:p>
          <a:p>
            <a:pPr lvl="1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1600" dirty="0"/>
              <a:t>Prix pour les 3 premiers = 6 000$</a:t>
            </a:r>
          </a:p>
          <a:p>
            <a:pPr>
              <a:lnSpc>
                <a:spcPct val="100000"/>
              </a:lnSpc>
            </a:pPr>
            <a:r>
              <a:rPr lang="en-US" sz="1600" b="1" dirty="0"/>
              <a:t>*</a:t>
            </a:r>
            <a:r>
              <a:rPr lang="en-US" sz="1600" b="1" dirty="0" err="1"/>
              <a:t>Résultat</a:t>
            </a:r>
            <a:r>
              <a:rPr lang="en-US" sz="1600" b="1" dirty="0"/>
              <a:t> net = -1 900$ (Carte de </a:t>
            </a:r>
            <a:r>
              <a:rPr lang="en-US" sz="1600" b="1" dirty="0" err="1"/>
              <a:t>crédit</a:t>
            </a:r>
            <a:r>
              <a:rPr lang="en-US" sz="1600" b="1" dirty="0"/>
              <a:t> de </a:t>
            </a:r>
            <a:r>
              <a:rPr lang="en-US" sz="1600" b="1" dirty="0" err="1"/>
              <a:t>l'ACANS</a:t>
            </a:r>
            <a:r>
              <a:rPr lang="en-US" sz="1600" b="1" dirty="0"/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*Hors </a:t>
            </a:r>
            <a:r>
              <a:rPr lang="en-US" sz="1600" dirty="0" err="1"/>
              <a:t>remboursement</a:t>
            </a:r>
            <a:r>
              <a:rPr lang="en-US" sz="1600" dirty="0"/>
              <a:t> des frais </a:t>
            </a:r>
            <a:r>
              <a:rPr lang="en-US" sz="1600" dirty="0" err="1"/>
              <a:t>administratifs</a:t>
            </a:r>
            <a:r>
              <a:rPr lang="en-US" sz="1600" dirty="0"/>
              <a:t> de </a:t>
            </a:r>
            <a:r>
              <a:rPr lang="en-US" sz="1600" dirty="0" err="1"/>
              <a:t>fonctionnement</a:t>
            </a:r>
            <a:r>
              <a:rPr lang="en-US" sz="1600" dirty="0"/>
              <a:t> (</a:t>
            </a:r>
            <a:r>
              <a:rPr lang="en-US" sz="1600" dirty="0" err="1"/>
              <a:t>déplacements</a:t>
            </a:r>
            <a:r>
              <a:rPr lang="en-US" sz="1600" dirty="0"/>
              <a:t> des </a:t>
            </a:r>
            <a:r>
              <a:rPr lang="en-US" sz="1600" dirty="0" err="1"/>
              <a:t>administrateurs</a:t>
            </a:r>
            <a:r>
              <a:rPr lang="en-US" sz="1600" dirty="0"/>
              <a:t>, etc.)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5" name="Picture 4" descr="Calculatrice, stylo, boussole, argent et un papier avec graphiques imprimés">
            <a:extLst>
              <a:ext uri="{FF2B5EF4-FFF2-40B4-BE49-F238E27FC236}">
                <a16:creationId xmlns:a16="http://schemas.microsoft.com/office/drawing/2014/main" xmlns="" id="{EF3C9C4F-014D-1AB4-705E-7F954E631C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18" r="23391" b="-2"/>
          <a:stretch/>
        </p:blipFill>
        <p:spPr>
          <a:xfrm>
            <a:off x="6858001" y="567942"/>
            <a:ext cx="4724400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3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027CAEDE-D92D-4745-8749-71019415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00C96CB6-3880-40E6-A4BF-F64E7D1E42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0323F-E5FA-408C-1825-3C5DA06B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>
            <a:normAutofit/>
          </a:bodyPr>
          <a:lstStyle/>
          <a:p>
            <a:r>
              <a:rPr lang="en-US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208CDE-2EB5-95E5-2E12-61CA9BEF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559813"/>
            <a:ext cx="4467677" cy="55532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chemeClr val="tx2"/>
                </a:solidFill>
              </a:rPr>
              <a:t>Les bons coups :</a:t>
            </a:r>
          </a:p>
          <a:p>
            <a:pPr lvl="1">
              <a:lnSpc>
                <a:spcPct val="200000"/>
              </a:lnSpc>
              <a:buFont typeface="Courier New" panose="020B0604020202020204" pitchFamily="34" charset="0"/>
              <a:buChar char="o"/>
            </a:pPr>
            <a:r>
              <a:rPr lang="en-US" sz="1800" dirty="0" err="1">
                <a:solidFill>
                  <a:schemeClr val="tx2"/>
                </a:solidFill>
              </a:rPr>
              <a:t>Qualité</a:t>
            </a:r>
            <a:r>
              <a:rPr lang="en-US" sz="1800" dirty="0">
                <a:solidFill>
                  <a:schemeClr val="tx2"/>
                </a:solidFill>
              </a:rPr>
              <a:t> de jeu des équipes</a:t>
            </a:r>
          </a:p>
          <a:p>
            <a:pPr lvl="1">
              <a:lnSpc>
                <a:spcPct val="20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Fort </a:t>
            </a:r>
            <a:r>
              <a:rPr lang="en-US" sz="1800" dirty="0" err="1">
                <a:solidFill>
                  <a:schemeClr val="tx2"/>
                </a:solidFill>
              </a:rPr>
              <a:t>achandalage</a:t>
            </a:r>
            <a:r>
              <a:rPr lang="en-US" sz="1800" dirty="0">
                <a:solidFill>
                  <a:schemeClr val="tx2"/>
                </a:solidFill>
              </a:rPr>
              <a:t> des </a:t>
            </a:r>
            <a:r>
              <a:rPr lang="en-US" sz="1800" dirty="0" err="1">
                <a:solidFill>
                  <a:schemeClr val="tx2"/>
                </a:solidFill>
              </a:rPr>
              <a:t>spectateurs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lnSpc>
                <a:spcPct val="200000"/>
              </a:lnSpc>
              <a:buFont typeface="Courier New" panose="020B0604020202020204" pitchFamily="34" charset="0"/>
              <a:buChar char="o"/>
            </a:pPr>
            <a:r>
              <a:rPr lang="en-US" sz="1800" dirty="0" err="1">
                <a:solidFill>
                  <a:schemeClr val="tx2"/>
                </a:solidFill>
              </a:rPr>
              <a:t>Intégration</a:t>
            </a:r>
            <a:r>
              <a:rPr lang="en-US" sz="1800" dirty="0">
                <a:solidFill>
                  <a:schemeClr val="tx2"/>
                </a:solidFill>
              </a:rPr>
              <a:t> des nouveaux </a:t>
            </a:r>
            <a:r>
              <a:rPr lang="en-US" sz="1800" dirty="0" err="1">
                <a:solidFill>
                  <a:schemeClr val="tx2"/>
                </a:solidFill>
              </a:rPr>
              <a:t>arrivants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</a:p>
          <a:p>
            <a:pPr lvl="1">
              <a:lnSpc>
                <a:spcPct val="20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Etc....</a:t>
            </a:r>
          </a:p>
        </p:txBody>
      </p:sp>
    </p:spTree>
    <p:extLst>
      <p:ext uri="{BB962C8B-B14F-4D97-AF65-F5344CB8AC3E}">
        <p14:creationId xmlns:p14="http://schemas.microsoft.com/office/powerpoint/2010/main" val="414147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027CAEDE-D92D-4745-8749-71019415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00C96CB6-3880-40E6-A4BF-F64E7D1E42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0323F-E5FA-408C-1825-3C5DA06B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>
            <a:normAutofit/>
          </a:bodyPr>
          <a:lstStyle/>
          <a:p>
            <a:r>
              <a:rPr lang="en-US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208CDE-2EB5-95E5-2E12-61CA9BEF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559813"/>
            <a:ext cx="4467677" cy="555327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Les </a:t>
            </a:r>
            <a:r>
              <a:rPr lang="en-US" sz="1800" dirty="0" err="1">
                <a:solidFill>
                  <a:schemeClr val="tx2"/>
                </a:solidFill>
              </a:rPr>
              <a:t>mauvais</a:t>
            </a:r>
            <a:r>
              <a:rPr lang="en-US" sz="1800" dirty="0">
                <a:solidFill>
                  <a:schemeClr val="tx2"/>
                </a:solidFill>
              </a:rPr>
              <a:t> coups 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 err="1">
                <a:solidFill>
                  <a:schemeClr val="tx2"/>
                </a:solidFill>
              </a:rPr>
              <a:t>L'attitude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déplacée</a:t>
            </a:r>
            <a:r>
              <a:rPr lang="en-US" sz="1800" dirty="0">
                <a:solidFill>
                  <a:schemeClr val="tx2"/>
                </a:solidFill>
              </a:rPr>
              <a:t> du Tchad et du Sénégal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Des </a:t>
            </a:r>
            <a:r>
              <a:rPr lang="en-US" sz="1800" dirty="0" err="1">
                <a:solidFill>
                  <a:schemeClr val="tx2"/>
                </a:solidFill>
              </a:rPr>
              <a:t>manquements</a:t>
            </a:r>
            <a:r>
              <a:rPr lang="en-US" sz="1800" dirty="0">
                <a:solidFill>
                  <a:schemeClr val="tx2"/>
                </a:solidFill>
              </a:rPr>
              <a:t> dans le </a:t>
            </a:r>
            <a:r>
              <a:rPr lang="en-US" sz="1800" dirty="0" err="1">
                <a:solidFill>
                  <a:schemeClr val="tx2"/>
                </a:solidFill>
              </a:rPr>
              <a:t>règlement</a:t>
            </a:r>
            <a:r>
              <a:rPr lang="en-US" sz="1800" dirty="0">
                <a:solidFill>
                  <a:schemeClr val="tx2"/>
                </a:solidFill>
              </a:rPr>
              <a:t> du </a:t>
            </a:r>
            <a:r>
              <a:rPr lang="en-US" sz="1800" dirty="0" err="1">
                <a:solidFill>
                  <a:schemeClr val="tx2"/>
                </a:solidFill>
              </a:rPr>
              <a:t>tournoi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Le manque </a:t>
            </a:r>
            <a:r>
              <a:rPr lang="en-US" sz="1800" dirty="0" err="1">
                <a:solidFill>
                  <a:schemeClr val="tx2"/>
                </a:solidFill>
              </a:rPr>
              <a:t>d'implication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bénévole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La </a:t>
            </a:r>
            <a:r>
              <a:rPr lang="en-US" sz="1800" dirty="0" err="1">
                <a:solidFill>
                  <a:schemeClr val="tx2"/>
                </a:solidFill>
              </a:rPr>
              <a:t>sécurité</a:t>
            </a:r>
            <a:r>
              <a:rPr lang="en-US" sz="1800" dirty="0">
                <a:solidFill>
                  <a:schemeClr val="tx2"/>
                </a:solidFill>
              </a:rPr>
              <a:t> des </a:t>
            </a:r>
            <a:r>
              <a:rPr lang="en-US" sz="1800" dirty="0" err="1">
                <a:solidFill>
                  <a:schemeClr val="tx2"/>
                </a:solidFill>
              </a:rPr>
              <a:t>arbitres</a:t>
            </a:r>
            <a:r>
              <a:rPr lang="en-US" sz="1800" dirty="0">
                <a:solidFill>
                  <a:schemeClr val="tx2"/>
                </a:solidFill>
              </a:rPr>
              <a:t> et commissaires de match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 err="1">
                <a:solidFill>
                  <a:schemeClr val="tx2"/>
                </a:solidFill>
              </a:rPr>
              <a:t>L'arrestation</a:t>
            </a:r>
            <a:r>
              <a:rPr lang="en-US" sz="1800" dirty="0">
                <a:solidFill>
                  <a:schemeClr val="tx2"/>
                </a:solidFill>
              </a:rPr>
              <a:t> des </a:t>
            </a:r>
            <a:r>
              <a:rPr lang="en-US" sz="1800" dirty="0" err="1">
                <a:solidFill>
                  <a:schemeClr val="tx2"/>
                </a:solidFill>
              </a:rPr>
              <a:t>joueurs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sénégalais</a:t>
            </a:r>
            <a:r>
              <a:rPr lang="en-US" sz="1800" dirty="0">
                <a:solidFill>
                  <a:schemeClr val="tx2"/>
                </a:solidFill>
              </a:rPr>
              <a:t> par la police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Le vol des </a:t>
            </a:r>
            <a:r>
              <a:rPr lang="en-US" sz="1800" dirty="0" err="1">
                <a:solidFill>
                  <a:schemeClr val="tx2"/>
                </a:solidFill>
              </a:rPr>
              <a:t>drapeaux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 err="1">
                <a:solidFill>
                  <a:schemeClr val="tx2"/>
                </a:solidFill>
              </a:rPr>
              <a:t>L'attitude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irresponsable</a:t>
            </a:r>
            <a:r>
              <a:rPr lang="en-US" sz="1800" dirty="0">
                <a:solidFill>
                  <a:schemeClr val="tx2"/>
                </a:solidFill>
              </a:rPr>
              <a:t> dans le parking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highlight>
                  <a:srgbClr val="FFFF00"/>
                </a:highlight>
              </a:rPr>
              <a:t>Exploitation de la CANSAGUENAY à des fins </a:t>
            </a:r>
            <a:r>
              <a:rPr lang="en-US" sz="1800" dirty="0" err="1">
                <a:solidFill>
                  <a:schemeClr val="tx2"/>
                </a:solidFill>
                <a:highlight>
                  <a:srgbClr val="FFFF00"/>
                </a:highlight>
              </a:rPr>
              <a:t>lucratives</a:t>
            </a:r>
            <a:r>
              <a:rPr lang="en-US" sz="1800" dirty="0">
                <a:solidFill>
                  <a:schemeClr val="tx2"/>
                </a:solidFill>
                <a:highlight>
                  <a:srgbClr val="FFFF00"/>
                </a:highlight>
              </a:rPr>
              <a:t> </a:t>
            </a:r>
            <a:r>
              <a:rPr lang="en-US" sz="1800" dirty="0" err="1">
                <a:solidFill>
                  <a:schemeClr val="tx2"/>
                </a:solidFill>
                <a:highlight>
                  <a:srgbClr val="FFFF00"/>
                </a:highlight>
              </a:rPr>
              <a:t>personnelles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 err="1">
                <a:solidFill>
                  <a:schemeClr val="tx2"/>
                </a:solidFill>
                <a:highlight>
                  <a:srgbClr val="FFFF00"/>
                </a:highlight>
              </a:rPr>
              <a:t>Propos</a:t>
            </a:r>
            <a:r>
              <a:rPr lang="en-US" sz="1800" dirty="0">
                <a:solidFill>
                  <a:schemeClr val="tx2"/>
                </a:solidFill>
                <a:highlight>
                  <a:srgbClr val="FFFF00"/>
                </a:highlight>
              </a:rPr>
              <a:t> et critique </a:t>
            </a:r>
            <a:r>
              <a:rPr lang="en-US" sz="1800" dirty="0" err="1">
                <a:solidFill>
                  <a:schemeClr val="tx2"/>
                </a:solidFill>
                <a:highlight>
                  <a:srgbClr val="FFFF00"/>
                </a:highlight>
              </a:rPr>
              <a:t>injustifiés</a:t>
            </a:r>
            <a:r>
              <a:rPr lang="en-US" sz="1800" dirty="0">
                <a:solidFill>
                  <a:schemeClr val="tx2"/>
                </a:solidFill>
                <a:highlight>
                  <a:srgbClr val="FFFF00"/>
                </a:highlight>
              </a:rPr>
              <a:t> à </a:t>
            </a:r>
            <a:r>
              <a:rPr lang="en-US" sz="1800" dirty="0" err="1">
                <a:solidFill>
                  <a:schemeClr val="tx2"/>
                </a:solidFill>
                <a:highlight>
                  <a:srgbClr val="FFFF00"/>
                </a:highlight>
              </a:rPr>
              <a:t>l'encontre</a:t>
            </a:r>
            <a:r>
              <a:rPr lang="en-US" sz="1800" dirty="0">
                <a:solidFill>
                  <a:schemeClr val="tx2"/>
                </a:solidFill>
                <a:highlight>
                  <a:srgbClr val="FFFF00"/>
                </a:highlight>
              </a:rPr>
              <a:t> des </a:t>
            </a:r>
            <a:r>
              <a:rPr lang="en-US" sz="1800" dirty="0" err="1">
                <a:solidFill>
                  <a:schemeClr val="tx2"/>
                </a:solidFill>
                <a:highlight>
                  <a:srgbClr val="FFFF00"/>
                </a:highlight>
              </a:rPr>
              <a:t>organisateurs</a:t>
            </a:r>
            <a:endParaRPr lang="en-US" sz="1800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</a:rPr>
              <a:t>Etc...</a:t>
            </a:r>
          </a:p>
        </p:txBody>
      </p:sp>
    </p:spTree>
    <p:extLst>
      <p:ext uri="{BB962C8B-B14F-4D97-AF65-F5344CB8AC3E}">
        <p14:creationId xmlns:p14="http://schemas.microsoft.com/office/powerpoint/2010/main" val="4890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0323F-E5FA-408C-1825-3C5DA06B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208CDE-2EB5-95E5-2E12-61CA9BEF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On a besoin de votre avis</a:t>
            </a:r>
          </a:p>
        </p:txBody>
      </p:sp>
      <p:pic>
        <p:nvPicPr>
          <p:cNvPr id="4" name="Picture 3" descr="A qr code on a black background&#10;&#10;Description automatically generated">
            <a:extLst>
              <a:ext uri="{FF2B5EF4-FFF2-40B4-BE49-F238E27FC236}">
                <a16:creationId xmlns:a16="http://schemas.microsoft.com/office/drawing/2014/main" xmlns="" id="{67806585-EEC1-AA94-B08D-D1E3D194E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834" y="1019556"/>
            <a:ext cx="3421410" cy="481888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11EAB55-6361-4D2E-B9A0-72953AB11C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2584305-C834-4AD0-AC2F-60906D91C0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3429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BF9A51-6C6A-19AC-199F-457E7D1D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9988166" cy="256438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IMPORTANT À SAVOIR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209BB7-D2FF-62C0-33D6-2DE1CFBC9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3" y="3684012"/>
            <a:ext cx="9296400" cy="3173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NOUS SOMMES DES BÉNÉVOLES, NOUS LAISSONS NOS OCCUPATIONS PERSONNELLES POUR NOUS OCCUPER DE CET ÉVÈNEMENT QUI APPARTIENT À TOUS.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ON EST OUVERT AUX CRITIQUES ET SUGGESTIONS MAIS QUE CELA SOIT FAIT DANS LE RESPECT.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ON NE PEUT PAS PENSER À LA PLACE DE TOUT LE MONDE, C'EST IMPOSSIBLE, ALORS AUX CRITIQUES FACILES SOYEZ RESPECTUEUX.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ON CONNAIT NOS LIMITES, DONC CONNAISSEZ LES VÔTRES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 MERCI !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1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11EAB55-6361-4D2E-B9A0-72953AB11C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2584305-C834-4AD0-AC2F-60906D91C0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3429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BF9A51-6C6A-19AC-199F-457E7D1D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9988166" cy="256438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OPPORTUNITÉ À SAVOIR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209BB7-D2FF-62C0-33D6-2DE1CFBC9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091" y="3657600"/>
            <a:ext cx="8188033" cy="2455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CANSAGUENAY C'EST 10000000000000% BÉNÉVOLAT</a:t>
            </a:r>
          </a:p>
          <a:p>
            <a:pPr algn="ctr"/>
            <a:r>
              <a:rPr lang="en-US" sz="1700" dirty="0">
                <a:solidFill>
                  <a:schemeClr val="tx1"/>
                </a:solidFill>
              </a:rPr>
              <a:t>VOUS VOULEZ PEUT-ÊTRE UN JOUR FAIRE PARTIE DE L'ÉQUIPE D'ORGANISATION, ÇA COMMENCE À LA CANSAGUENAY 2025. DEMARQUEZ-VOUS EN TANT QUE BÉNÉVOLE </a:t>
            </a:r>
          </a:p>
        </p:txBody>
      </p:sp>
    </p:spTree>
    <p:extLst>
      <p:ext uri="{BB962C8B-B14F-4D97-AF65-F5344CB8AC3E}">
        <p14:creationId xmlns:p14="http://schemas.microsoft.com/office/powerpoint/2010/main" val="198482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11EAB55-6361-4D2E-B9A0-72953AB11C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2584305-C834-4AD0-AC2F-60906D91C0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3429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BF9A51-6C6A-19AC-199F-457E7D1D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9988166" cy="256438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PAYS D'HONNEUR CANSAGUENAY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209BB7-D2FF-62C0-33D6-2DE1CFBC9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091" y="3657600"/>
            <a:ext cx="8188033" cy="2455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NOUS ALLONS FAIRE UN APPEL À CANDIDATURE VIA NOS CANAUX DE COMMUNICATION (RÉSEAUX SOCIAUX). </a:t>
            </a:r>
            <a:endParaRPr lang="en-US" sz="1700" dirty="0" smtClean="0">
              <a:solidFill>
                <a:schemeClr val="tx1"/>
              </a:solidFill>
            </a:endParaRPr>
          </a:p>
          <a:p>
            <a:pPr algn="ctr"/>
            <a:endParaRPr lang="en-US" sz="1700" dirty="0" smtClean="0">
              <a:solidFill>
                <a:schemeClr val="tx1"/>
              </a:solidFill>
            </a:endParaRPr>
          </a:p>
          <a:p>
            <a:pPr algn="ctr"/>
            <a:endParaRPr lang="en-US" sz="1700" dirty="0">
              <a:solidFill>
                <a:schemeClr val="tx1"/>
              </a:solidFill>
            </a:endParaRPr>
          </a:p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CANSAGUENAY  </a:t>
            </a: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197" y="4636401"/>
            <a:ext cx="4890320" cy="195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2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11EAB55-6361-4D2E-B9A0-72953AB11C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2584305-C834-4AD0-AC2F-60906D91C0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3429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BF9A51-6C6A-19AC-199F-457E7D1D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9988166" cy="256438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EVENTUEL PROJET HIVER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209BB7-D2FF-62C0-33D6-2DE1CFBC9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091" y="3657600"/>
            <a:ext cx="8188033" cy="2455487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Ceci </a:t>
            </a:r>
            <a:r>
              <a:rPr lang="en-US" sz="1700" dirty="0" err="1">
                <a:solidFill>
                  <a:schemeClr val="tx1"/>
                </a:solidFill>
              </a:rPr>
              <a:t>est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une</a:t>
            </a:r>
            <a:r>
              <a:rPr lang="en-US" sz="1700" dirty="0">
                <a:solidFill>
                  <a:schemeClr val="tx1"/>
                </a:solidFill>
              </a:rPr>
              <a:t> idée de Mehdi et </a:t>
            </a:r>
            <a:r>
              <a:rPr lang="en-US" sz="1700" dirty="0" err="1">
                <a:solidFill>
                  <a:schemeClr val="tx1"/>
                </a:solidFill>
              </a:rPr>
              <a:t>une</a:t>
            </a:r>
            <a:r>
              <a:rPr lang="en-US" sz="1700" dirty="0">
                <a:solidFill>
                  <a:schemeClr val="tx1"/>
                </a:solidFill>
              </a:rPr>
              <a:t> suggestion de </a:t>
            </a:r>
            <a:r>
              <a:rPr lang="en-US" sz="1700" dirty="0" err="1">
                <a:solidFill>
                  <a:schemeClr val="tx1"/>
                </a:solidFill>
              </a:rPr>
              <a:t>certains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partenaires</a:t>
            </a:r>
            <a:endParaRPr lang="en-US" sz="1700" dirty="0">
              <a:solidFill>
                <a:schemeClr val="tx1"/>
              </a:solidFill>
            </a:endParaRPr>
          </a:p>
          <a:p>
            <a:pPr algn="ctr"/>
            <a:r>
              <a:rPr lang="en-US" sz="1700" dirty="0">
                <a:solidFill>
                  <a:schemeClr val="tx1"/>
                </a:solidFill>
              </a:rPr>
              <a:t>La planification </a:t>
            </a:r>
            <a:r>
              <a:rPr lang="en-US" sz="1700" dirty="0" err="1">
                <a:solidFill>
                  <a:schemeClr val="tx1"/>
                </a:solidFill>
              </a:rPr>
              <a:t>est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en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cours</a:t>
            </a:r>
            <a:r>
              <a:rPr lang="en-US" sz="1700" dirty="0">
                <a:solidFill>
                  <a:schemeClr val="tx1"/>
                </a:solidFill>
              </a:rPr>
              <a:t> pour </a:t>
            </a:r>
            <a:r>
              <a:rPr lang="en-US" sz="1700" dirty="0" err="1">
                <a:solidFill>
                  <a:schemeClr val="tx1"/>
                </a:solidFill>
              </a:rPr>
              <a:t>créer</a:t>
            </a:r>
            <a:r>
              <a:rPr lang="en-US" sz="1700" dirty="0">
                <a:solidFill>
                  <a:schemeClr val="tx1"/>
                </a:solidFill>
              </a:rPr>
              <a:t> un </a:t>
            </a:r>
            <a:r>
              <a:rPr lang="en-US" sz="1700" dirty="0" err="1">
                <a:solidFill>
                  <a:schemeClr val="tx1"/>
                </a:solidFill>
              </a:rPr>
              <a:t>championnat</a:t>
            </a:r>
            <a:r>
              <a:rPr lang="en-US" sz="1700" dirty="0">
                <a:solidFill>
                  <a:schemeClr val="tx1"/>
                </a:solidFill>
              </a:rPr>
              <a:t>, </a:t>
            </a:r>
            <a:r>
              <a:rPr lang="en-US" sz="1700" dirty="0" err="1">
                <a:solidFill>
                  <a:schemeClr val="tx1"/>
                </a:solidFill>
              </a:rPr>
              <a:t>où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toutes</a:t>
            </a:r>
            <a:r>
              <a:rPr lang="en-US" sz="1700" dirty="0">
                <a:solidFill>
                  <a:schemeClr val="tx1"/>
                </a:solidFill>
              </a:rPr>
              <a:t> les équipes </a:t>
            </a:r>
            <a:r>
              <a:rPr lang="en-US" sz="1700" dirty="0" err="1">
                <a:solidFill>
                  <a:schemeClr val="tx1"/>
                </a:solidFill>
              </a:rPr>
              <a:t>vont</a:t>
            </a:r>
            <a:r>
              <a:rPr lang="en-US" sz="1700" dirty="0">
                <a:solidFill>
                  <a:schemeClr val="tx1"/>
                </a:solidFill>
              </a:rPr>
              <a:t> se </a:t>
            </a:r>
            <a:r>
              <a:rPr lang="en-US" sz="1700" dirty="0" err="1">
                <a:solidFill>
                  <a:schemeClr val="tx1"/>
                </a:solidFill>
              </a:rPr>
              <a:t>rencontrer</a:t>
            </a:r>
            <a:r>
              <a:rPr lang="en-US" sz="1700" dirty="0">
                <a:solidFill>
                  <a:schemeClr val="tx1"/>
                </a:solidFill>
              </a:rPr>
              <a:t> et les 8 premiers </a:t>
            </a:r>
            <a:r>
              <a:rPr lang="en-US" sz="1700" dirty="0" err="1">
                <a:solidFill>
                  <a:schemeClr val="tx1"/>
                </a:solidFill>
              </a:rPr>
              <a:t>iront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en</a:t>
            </a:r>
            <a:r>
              <a:rPr lang="en-US" sz="1700" dirty="0">
                <a:solidFill>
                  <a:schemeClr val="tx1"/>
                </a:solidFill>
              </a:rPr>
              <a:t> ¼ de finale</a:t>
            </a:r>
          </a:p>
          <a:p>
            <a:pPr algn="ctr"/>
            <a:r>
              <a:rPr lang="en-US" sz="1700" dirty="0">
                <a:solidFill>
                  <a:schemeClr val="tx1"/>
                </a:solidFill>
              </a:rPr>
              <a:t>Le </a:t>
            </a:r>
            <a:r>
              <a:rPr lang="en-US" sz="1700" dirty="0" err="1">
                <a:solidFill>
                  <a:schemeClr val="tx1"/>
                </a:solidFill>
              </a:rPr>
              <a:t>championnat</a:t>
            </a:r>
            <a:r>
              <a:rPr lang="en-US" sz="1700" dirty="0">
                <a:solidFill>
                  <a:schemeClr val="tx1"/>
                </a:solidFill>
              </a:rPr>
              <a:t> se </a:t>
            </a:r>
            <a:r>
              <a:rPr lang="en-US" sz="1700" dirty="0" err="1">
                <a:solidFill>
                  <a:schemeClr val="tx1"/>
                </a:solidFill>
              </a:rPr>
              <a:t>jouera</a:t>
            </a:r>
            <a:r>
              <a:rPr lang="en-US" sz="1700" dirty="0">
                <a:solidFill>
                  <a:schemeClr val="tx1"/>
                </a:solidFill>
              </a:rPr>
              <a:t> au </a:t>
            </a:r>
            <a:r>
              <a:rPr lang="en-US" sz="1700" dirty="0" err="1">
                <a:solidFill>
                  <a:schemeClr val="tx1"/>
                </a:solidFill>
              </a:rPr>
              <a:t>soccerdome</a:t>
            </a:r>
            <a:r>
              <a:rPr lang="en-US" sz="1700" dirty="0">
                <a:solidFill>
                  <a:schemeClr val="tx1"/>
                </a:solidFill>
              </a:rPr>
              <a:t> de </a:t>
            </a:r>
            <a:r>
              <a:rPr lang="en-US" sz="1700" dirty="0" err="1">
                <a:solidFill>
                  <a:schemeClr val="tx1"/>
                </a:solidFill>
              </a:rPr>
              <a:t>jonquière</a:t>
            </a:r>
            <a:r>
              <a:rPr lang="en-US" sz="1700" dirty="0">
                <a:solidFill>
                  <a:schemeClr val="tx1"/>
                </a:solidFill>
              </a:rPr>
              <a:t>, </a:t>
            </a:r>
            <a:r>
              <a:rPr lang="en-US" sz="1700" dirty="0" err="1">
                <a:solidFill>
                  <a:schemeClr val="tx1"/>
                </a:solidFill>
              </a:rPr>
              <a:t>s'il</a:t>
            </a:r>
            <a:r>
              <a:rPr lang="en-US" sz="1700" dirty="0">
                <a:solidFill>
                  <a:schemeClr val="tx1"/>
                </a:solidFill>
              </a:rPr>
              <a:t> y a de la </a:t>
            </a:r>
            <a:r>
              <a:rPr lang="en-US" sz="1700" dirty="0" err="1">
                <a:solidFill>
                  <a:schemeClr val="tx1"/>
                </a:solidFill>
              </a:rPr>
              <a:t>disponibilité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700" dirty="0">
                <a:solidFill>
                  <a:schemeClr val="tx1"/>
                </a:solidFill>
              </a:rPr>
              <a:t>Les </a:t>
            </a:r>
            <a:r>
              <a:rPr lang="en-US" sz="1700" dirty="0" err="1">
                <a:solidFill>
                  <a:schemeClr val="tx1"/>
                </a:solidFill>
              </a:rPr>
              <a:t>joueurs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seront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classés</a:t>
            </a:r>
            <a:r>
              <a:rPr lang="en-US" sz="1700" dirty="0">
                <a:solidFill>
                  <a:schemeClr val="tx1"/>
                </a:solidFill>
              </a:rPr>
              <a:t> par </a:t>
            </a:r>
            <a:r>
              <a:rPr lang="en-US" sz="1700" dirty="0" err="1">
                <a:solidFill>
                  <a:schemeClr val="tx1"/>
                </a:solidFill>
              </a:rPr>
              <a:t>niveau</a:t>
            </a:r>
            <a:r>
              <a:rPr lang="en-US" sz="1700" dirty="0">
                <a:solidFill>
                  <a:schemeClr val="tx1"/>
                </a:solidFill>
              </a:rPr>
              <a:t> et </a:t>
            </a:r>
            <a:r>
              <a:rPr lang="en-US" sz="1700" dirty="0" err="1">
                <a:solidFill>
                  <a:schemeClr val="tx1"/>
                </a:solidFill>
              </a:rPr>
              <a:t>chaque</a:t>
            </a:r>
            <a:r>
              <a:rPr lang="en-US" sz="1700" dirty="0">
                <a:solidFill>
                  <a:schemeClr val="tx1"/>
                </a:solidFill>
              </a:rPr>
              <a:t> équipe sera </a:t>
            </a:r>
            <a:r>
              <a:rPr lang="en-US" sz="1700" dirty="0" err="1">
                <a:solidFill>
                  <a:schemeClr val="tx1"/>
                </a:solidFill>
              </a:rPr>
              <a:t>constituée</a:t>
            </a:r>
            <a:r>
              <a:rPr lang="en-US" sz="1700" dirty="0">
                <a:solidFill>
                  <a:schemeClr val="tx1"/>
                </a:solidFill>
              </a:rPr>
              <a:t> d'un mix de </a:t>
            </a:r>
            <a:r>
              <a:rPr lang="en-US" sz="1700" dirty="0" err="1">
                <a:solidFill>
                  <a:schemeClr val="tx1"/>
                </a:solidFill>
              </a:rPr>
              <a:t>joueurs</a:t>
            </a:r>
            <a:r>
              <a:rPr lang="en-US" sz="1700" dirty="0">
                <a:solidFill>
                  <a:schemeClr val="tx1"/>
                </a:solidFill>
              </a:rPr>
              <a:t> de </a:t>
            </a:r>
            <a:r>
              <a:rPr lang="en-US" sz="1700" dirty="0" err="1">
                <a:solidFill>
                  <a:schemeClr val="tx1"/>
                </a:solidFill>
              </a:rPr>
              <a:t>toutes</a:t>
            </a:r>
            <a:r>
              <a:rPr lang="en-US" sz="1700" dirty="0">
                <a:solidFill>
                  <a:schemeClr val="tx1"/>
                </a:solidFill>
              </a:rPr>
              <a:t> les nations. </a:t>
            </a:r>
          </a:p>
          <a:p>
            <a:pPr algn="ctr"/>
            <a:r>
              <a:rPr lang="en-US" sz="1700" dirty="0">
                <a:solidFill>
                  <a:schemeClr val="tx1"/>
                </a:solidFill>
              </a:rPr>
              <a:t>Les </a:t>
            </a:r>
            <a:r>
              <a:rPr lang="en-US" sz="1700" dirty="0" err="1">
                <a:solidFill>
                  <a:schemeClr val="tx1"/>
                </a:solidFill>
              </a:rPr>
              <a:t>autres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détails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suivront</a:t>
            </a:r>
            <a:r>
              <a:rPr lang="en-US" sz="1700" dirty="0">
                <a:solidFill>
                  <a:schemeClr val="tx1"/>
                </a:solidFill>
              </a:rPr>
              <a:t> dans les </a:t>
            </a:r>
            <a:r>
              <a:rPr lang="en-US" sz="1700" dirty="0" err="1">
                <a:solidFill>
                  <a:schemeClr val="tx1"/>
                </a:solidFill>
              </a:rPr>
              <a:t>jours</a:t>
            </a:r>
            <a:r>
              <a:rPr lang="en-US" sz="1700" dirty="0">
                <a:solidFill>
                  <a:schemeClr val="tx1"/>
                </a:solidFill>
              </a:rPr>
              <a:t> à </a:t>
            </a:r>
            <a:r>
              <a:rPr lang="en-US" sz="1700" dirty="0" err="1">
                <a:solidFill>
                  <a:schemeClr val="tx1"/>
                </a:solidFill>
              </a:rPr>
              <a:t>venir</a:t>
            </a:r>
            <a:r>
              <a:rPr lang="en-US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594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BABF38A-8A0D-492E-BD20-6CF4D46B50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CB7E8AE-A3AC-4BB7-A5C6-F00EC697B2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26B0FCFA-8A2E-4F10-87BD-34565BD7C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2DA72A5-2775-4FE6-9A97-1C8DEE0E06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8966E53-3C41-4F5A-A432-755BFE5D75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438400" cy="2438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47F75BB-A3CB-4161-B316-A2A9C88F72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48"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6537F4-F89A-6192-659D-9DB6A6D7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775412"/>
            <a:ext cx="7391400" cy="259326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REMISE DES TROPHÉES D'HOMME DU MATCH À PARTIR DES ¼ DE FINALE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745BE9-1417-6CC0-50DC-021E9571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604" y="4218669"/>
            <a:ext cx="7067110" cy="13003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FELICITATIONS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83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27CAEDE-D92D-4745-8749-71019415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00C96CB6-3880-40E6-A4BF-F64E7D1E42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50A775-F432-D747-B8C6-8107341AF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100" dirty="0">
                <a:latin typeface="Avenir Next LT Pro"/>
              </a:rPr>
              <a:t> PERFORMANCES INDIVIDUELLES ET REMISE DES PRIX</a:t>
            </a:r>
            <a:endParaRPr lang="en-US" sz="4100" dirty="0"/>
          </a:p>
          <a:p>
            <a:endParaRPr lang="en-US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33D441-EC93-1CD1-E0FC-636EFB31E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559813"/>
            <a:ext cx="4467677" cy="555327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tx2"/>
                </a:solidFill>
                <a:ea typeface="+mn-lt"/>
                <a:cs typeface="+mn-lt"/>
              </a:rPr>
              <a:t>Catégories</a:t>
            </a: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 de prix 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</a:t>
            </a:r>
            <a:r>
              <a:rPr lang="en-US" sz="1800" dirty="0" err="1">
                <a:solidFill>
                  <a:schemeClr val="tx2"/>
                </a:solidFill>
                <a:ea typeface="+mn-lt"/>
                <a:cs typeface="+mn-lt"/>
              </a:rPr>
              <a:t>gardien</a:t>
            </a:r>
            <a:endParaRPr lang="en-US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</a:t>
            </a:r>
            <a:r>
              <a:rPr lang="en-US" sz="1800" dirty="0" err="1">
                <a:solidFill>
                  <a:schemeClr val="tx2"/>
                </a:solidFill>
                <a:ea typeface="+mn-lt"/>
                <a:cs typeface="+mn-lt"/>
              </a:rPr>
              <a:t>défenseur</a:t>
            </a:r>
            <a:endParaRPr lang="en-US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milieu</a:t>
            </a: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</a:t>
            </a:r>
            <a:r>
              <a:rPr lang="en-US" sz="1800" dirty="0" err="1">
                <a:solidFill>
                  <a:schemeClr val="tx2"/>
                </a:solidFill>
                <a:ea typeface="+mn-lt"/>
                <a:cs typeface="+mn-lt"/>
              </a:rPr>
              <a:t>attaquant</a:t>
            </a:r>
            <a:endParaRPr lang="en-US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</a:t>
            </a:r>
            <a:r>
              <a:rPr lang="en-US" sz="1800" dirty="0" err="1">
                <a:solidFill>
                  <a:schemeClr val="tx2"/>
                </a:solidFill>
                <a:ea typeface="+mn-lt"/>
                <a:cs typeface="+mn-lt"/>
              </a:rPr>
              <a:t>buteur</a:t>
            </a:r>
            <a:endParaRPr lang="en-US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coach</a:t>
            </a: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800" dirty="0">
                <a:solidFill>
                  <a:schemeClr val="tx2"/>
                </a:solidFill>
                <a:ea typeface="+mn-lt"/>
                <a:cs typeface="+mn-lt"/>
              </a:rPr>
              <a:t>Meilleur </a:t>
            </a:r>
            <a:r>
              <a:rPr lang="en-US" sz="1800" dirty="0" err="1">
                <a:solidFill>
                  <a:schemeClr val="tx2"/>
                </a:solidFill>
                <a:ea typeface="+mn-lt"/>
                <a:cs typeface="+mn-lt"/>
              </a:rPr>
              <a:t>joueur</a:t>
            </a:r>
            <a:endParaRPr lang="en-US" sz="18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00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027CAEDE-D92D-4745-8749-71019415A7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99828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00C96CB6-3880-40E6-A4BF-F64E7D1E42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998281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50A775-F432-D747-B8C6-8107341AF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100" dirty="0">
                <a:latin typeface="Avenir Next LT Pro"/>
              </a:rPr>
              <a:t> PERFORMANCES INDIVIDUELLES ET REMISE DES PRIX</a:t>
            </a:r>
            <a:endParaRPr lang="en-US" sz="4100" dirty="0"/>
          </a:p>
          <a:p>
            <a:endParaRPr lang="en-US" sz="4100" dirty="0"/>
          </a:p>
        </p:txBody>
      </p:sp>
      <p:graphicFrame>
        <p:nvGraphicFramePr>
          <p:cNvPr id="87" name="Content Placeholder 2">
            <a:extLst>
              <a:ext uri="{FF2B5EF4-FFF2-40B4-BE49-F238E27FC236}">
                <a16:creationId xmlns:a16="http://schemas.microsoft.com/office/drawing/2014/main" xmlns="" id="{9829C6BA-B0D8-D321-52ED-DB141CC9A8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220527"/>
              </p:ext>
            </p:extLst>
          </p:nvPr>
        </p:nvGraphicFramePr>
        <p:xfrm>
          <a:off x="6184458" y="343433"/>
          <a:ext cx="5626542" cy="5785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87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Meilleur </a:t>
            </a:r>
            <a:r>
              <a:rPr lang="en-US" sz="1800" dirty="0" err="1">
                <a:solidFill>
                  <a:schemeClr val="tx2"/>
                </a:solidFill>
              </a:rPr>
              <a:t>gardien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XXXXXXXXXXXXX</a:t>
            </a:r>
          </a:p>
          <a:p>
            <a:endParaRPr lang="en-US" sz="1800" dirty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pic>
        <p:nvPicPr>
          <p:cNvPr id="9" name="Graphique 8" descr="Culturiste">
            <a:extLst>
              <a:ext uri="{FF2B5EF4-FFF2-40B4-BE49-F238E27FC236}">
                <a16:creationId xmlns:a16="http://schemas.microsoft.com/office/drawing/2014/main" xmlns="" id="{D3E2FEE1-D2CC-1F41-608D-CEA40B103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05899" y="1366712"/>
            <a:ext cx="4647901" cy="464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chemeClr val="tx2"/>
                </a:solidFill>
              </a:rPr>
              <a:t>Meilleur </a:t>
            </a:r>
            <a:r>
              <a:rPr lang="en-US" sz="1800" err="1">
                <a:solidFill>
                  <a:schemeClr val="tx2"/>
                </a:solidFill>
              </a:rPr>
              <a:t>gardien</a:t>
            </a:r>
            <a:r>
              <a:rPr lang="en-US" sz="180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sz="1800" b="1">
                <a:solidFill>
                  <a:schemeClr val="tx2"/>
                </a:solidFill>
              </a:rPr>
              <a:t>Duval(Cameroun)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Picture 6" descr="A close up of a football player&#10;&#10;Description automatically generated">
            <a:extLst>
              <a:ext uri="{FF2B5EF4-FFF2-40B4-BE49-F238E27FC236}">
                <a16:creationId xmlns:a16="http://schemas.microsoft.com/office/drawing/2014/main" xmlns="" id="{E8079256-C5CA-35E1-33FD-F8913415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833" y="1019556"/>
            <a:ext cx="1891412" cy="481888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Meilleur </a:t>
            </a:r>
            <a:r>
              <a:rPr lang="en-US" sz="1800" dirty="0" err="1">
                <a:solidFill>
                  <a:schemeClr val="tx2"/>
                </a:solidFill>
              </a:rPr>
              <a:t>défenseur</a:t>
            </a: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XXXXXXXXXXXXX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pic>
        <p:nvPicPr>
          <p:cNvPr id="7" name="Graphique 6" descr="Visage portant des lunettes de soleil sans remplissage">
            <a:extLst>
              <a:ext uri="{FF2B5EF4-FFF2-40B4-BE49-F238E27FC236}">
                <a16:creationId xmlns:a16="http://schemas.microsoft.com/office/drawing/2014/main" xmlns="" id="{421E6F95-9B45-A181-637F-510EE8F37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05602" y="1511820"/>
            <a:ext cx="4181308" cy="418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 err="1">
                <a:solidFill>
                  <a:schemeClr val="tx2"/>
                </a:solidFill>
              </a:rPr>
              <a:t>Meilleur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défenseur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MBAKOP</a:t>
            </a:r>
            <a:r>
              <a:rPr lang="en-US" sz="1800" b="1" dirty="0">
                <a:solidFill>
                  <a:schemeClr val="tx2"/>
                </a:solidFill>
                <a:ea typeface="+mn-lt"/>
                <a:cs typeface="+mn-lt"/>
              </a:rPr>
              <a:t> Ronald Junior (Cameroun)</a:t>
            </a:r>
          </a:p>
          <a:p>
            <a:endParaRPr lang="en-US" sz="1800" dirty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4" name="Picture 3" descr="A person in a green jersey&#10;&#10;Description automatically generated">
            <a:extLst>
              <a:ext uri="{FF2B5EF4-FFF2-40B4-BE49-F238E27FC236}">
                <a16:creationId xmlns:a16="http://schemas.microsoft.com/office/drawing/2014/main" xmlns="" id="{A74A61A0-4A99-2C1B-8683-3B55AEF8C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697" y="1019556"/>
            <a:ext cx="4615683" cy="4818888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0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Meilleur milieu</a:t>
            </a: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XXXXXXXXXXXXX</a:t>
            </a:r>
          </a:p>
          <a:p>
            <a:endParaRPr lang="en-US" sz="1800" dirty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pic>
        <p:nvPicPr>
          <p:cNvPr id="5" name="Graphique 4" descr="Visage souriant sans remplissage">
            <a:extLst>
              <a:ext uri="{FF2B5EF4-FFF2-40B4-BE49-F238E27FC236}">
                <a16:creationId xmlns:a16="http://schemas.microsoft.com/office/drawing/2014/main" xmlns="" id="{9AF8A451-A54C-A68B-8CC8-6FC8ACB42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05602" y="1567144"/>
            <a:ext cx="4125984" cy="412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428999"/>
            <a:ext cx="5627914" cy="322217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tx2"/>
                </a:solidFill>
              </a:rPr>
              <a:t>Meilleur milieu</a:t>
            </a:r>
          </a:p>
          <a:p>
            <a:pPr lvl="1">
              <a:lnSpc>
                <a:spcPct val="100000"/>
              </a:lnSpc>
            </a:pP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Nombre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votant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: 8 </a:t>
            </a:r>
          </a:p>
          <a:p>
            <a:pPr lvl="1">
              <a:lnSpc>
                <a:spcPct val="100000"/>
              </a:lnSpc>
            </a:pPr>
            <a:r>
              <a:rPr lang="en-US" sz="1100" b="1" dirty="0" err="1">
                <a:solidFill>
                  <a:schemeClr val="tx2"/>
                </a:solidFill>
                <a:ea typeface="+mn-lt"/>
                <a:cs typeface="+mn-lt"/>
              </a:rPr>
              <a:t>Jephté</a:t>
            </a:r>
            <a:r>
              <a:rPr lang="en-US" sz="1100" b="1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1100" b="1" dirty="0" err="1">
                <a:solidFill>
                  <a:schemeClr val="tx2"/>
                </a:solidFill>
                <a:ea typeface="+mn-lt"/>
                <a:cs typeface="+mn-lt"/>
              </a:rPr>
              <a:t>Irié</a:t>
            </a:r>
            <a:r>
              <a:rPr lang="en-US" sz="1100" b="1" dirty="0">
                <a:solidFill>
                  <a:schemeClr val="tx2"/>
                </a:solidFill>
                <a:ea typeface="+mn-lt"/>
                <a:cs typeface="+mn-lt"/>
              </a:rPr>
              <a:t> (Côte d'Ivoire) : 19 points</a:t>
            </a:r>
            <a:endParaRPr lang="en-US" sz="1100" dirty="0">
              <a:solidFill>
                <a:schemeClr val="tx2"/>
              </a:solidFill>
              <a:ea typeface="+mn-lt"/>
              <a:cs typeface="+mn-lt"/>
            </a:endParaRP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Vote : 13 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Parcours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équipe : 6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Note </a:t>
            </a: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bénévolat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: 0</a:t>
            </a:r>
          </a:p>
          <a:p>
            <a:pPr lvl="1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Concurrent :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Bourama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Barry(Côte d'Ivoire) : 17 points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Vote : 12 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Parcours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équipe : 5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Note </a:t>
            </a:r>
            <a:r>
              <a:rPr lang="en-US" sz="1100" dirty="0" err="1">
                <a:solidFill>
                  <a:schemeClr val="tx2"/>
                </a:solidFill>
                <a:ea typeface="+mn-lt"/>
                <a:cs typeface="+mn-lt"/>
              </a:rPr>
              <a:t>bénévolat</a:t>
            </a:r>
            <a:r>
              <a:rPr lang="en-US" sz="1100" dirty="0">
                <a:solidFill>
                  <a:schemeClr val="tx2"/>
                </a:solidFill>
                <a:ea typeface="+mn-lt"/>
                <a:cs typeface="+mn-lt"/>
              </a:rPr>
              <a:t> : 0</a:t>
            </a:r>
            <a:r>
              <a:rPr lang="en-US" sz="1100" dirty="0">
                <a:ea typeface="+mn-lt"/>
                <a:cs typeface="+mn-lt"/>
              </a:rPr>
              <a:t/>
            </a:r>
            <a:br>
              <a:rPr lang="en-US" sz="1100" dirty="0">
                <a:ea typeface="+mn-lt"/>
                <a:cs typeface="+mn-lt"/>
              </a:rPr>
            </a:br>
            <a:endParaRPr lang="en-US" sz="1100" dirty="0">
              <a:solidFill>
                <a:schemeClr val="tx2"/>
              </a:solidFill>
            </a:endParaRPr>
          </a:p>
        </p:txBody>
      </p:sp>
      <p:pic>
        <p:nvPicPr>
          <p:cNvPr id="5" name="Picture 4" descr="A person holding a trophy&#10;&#10;Description automatically generated">
            <a:extLst>
              <a:ext uri="{FF2B5EF4-FFF2-40B4-BE49-F238E27FC236}">
                <a16:creationId xmlns:a16="http://schemas.microsoft.com/office/drawing/2014/main" xmlns="" id="{0809D176-F4FC-FB86-4815-BAEF09554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626095" y="1621917"/>
            <a:ext cx="4818888" cy="3614166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7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BABF38A-8A0D-492E-BD20-6CF4D46B50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CB7E8AE-A3AC-4BB7-A5C6-F00EC697B2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2D924463-4DB7-437D-85B1-7EE5042DE5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F108545-2EA9-4B3E-915B-2959496080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232D1C9-8AD3-453F-948D-966B7A11B7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1" y="0"/>
            <a:ext cx="12191999" cy="6858000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4ACD4D7-3FA3-4106-AFB4-55B58A02ED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0FAA8B-130C-2D17-07A0-5A9AD9521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1" y="1219200"/>
            <a:ext cx="9067799" cy="26811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chemeClr val="tx2"/>
                </a:solidFill>
              </a:rPr>
              <a:t>PAUSE ET ANNONCE</a:t>
            </a:r>
          </a:p>
        </p:txBody>
      </p:sp>
    </p:spTree>
    <p:extLst>
      <p:ext uri="{BB962C8B-B14F-4D97-AF65-F5344CB8AC3E}">
        <p14:creationId xmlns:p14="http://schemas.microsoft.com/office/powerpoint/2010/main" val="160180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Meilleur </a:t>
            </a:r>
            <a:r>
              <a:rPr lang="en-US" sz="1800" dirty="0" err="1">
                <a:solidFill>
                  <a:schemeClr val="tx2"/>
                </a:solidFill>
              </a:rPr>
              <a:t>attaquant</a:t>
            </a: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XXXXXXXXXXXXX</a:t>
            </a:r>
          </a:p>
          <a:p>
            <a:endParaRPr lang="en-US" sz="1800" dirty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pic>
        <p:nvPicPr>
          <p:cNvPr id="7" name="Graphique 6" descr="Football">
            <a:extLst>
              <a:ext uri="{FF2B5EF4-FFF2-40B4-BE49-F238E27FC236}">
                <a16:creationId xmlns:a16="http://schemas.microsoft.com/office/drawing/2014/main" xmlns="" id="{7CB416B0-DED2-33FE-2C3A-6ED86C194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13074" y="1568087"/>
            <a:ext cx="4125041" cy="412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5683744" cy="2984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endParaRPr lang="en-US" sz="90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chemeClr val="tx2"/>
                </a:solidFill>
              </a:rPr>
              <a:t>Meilleur </a:t>
            </a:r>
            <a:r>
              <a:rPr lang="en-US" sz="1000" err="1">
                <a:solidFill>
                  <a:schemeClr val="tx2"/>
                </a:solidFill>
              </a:rPr>
              <a:t>attaquant</a:t>
            </a:r>
          </a:p>
          <a:p>
            <a:pPr lvl="1">
              <a:lnSpc>
                <a:spcPct val="100000"/>
              </a:lnSpc>
            </a:pPr>
            <a:r>
              <a:rPr lang="en-US" sz="1000">
                <a:solidFill>
                  <a:schemeClr val="tx2"/>
                </a:solidFill>
                <a:ea typeface="+mn-lt"/>
                <a:cs typeface="+mn-lt"/>
              </a:rPr>
              <a:t>Nombre </a:t>
            </a:r>
            <a:r>
              <a:rPr lang="en-US" sz="1000" err="1">
                <a:solidFill>
                  <a:schemeClr val="tx2"/>
                </a:solidFill>
                <a:ea typeface="+mn-lt"/>
                <a:cs typeface="+mn-lt"/>
              </a:rPr>
              <a:t>votant</a:t>
            </a:r>
            <a:r>
              <a:rPr lang="en-US" sz="1000">
                <a:solidFill>
                  <a:schemeClr val="tx2"/>
                </a:solidFill>
                <a:ea typeface="+mn-lt"/>
                <a:cs typeface="+mn-lt"/>
              </a:rPr>
              <a:t> : 8 </a:t>
            </a:r>
          </a:p>
          <a:p>
            <a:pPr lvl="1">
              <a:lnSpc>
                <a:spcPct val="100000"/>
              </a:lnSpc>
            </a:pPr>
            <a:r>
              <a:rPr lang="en-US" sz="1000" b="1">
                <a:solidFill>
                  <a:schemeClr val="tx2"/>
                </a:solidFill>
                <a:ea typeface="+mn-lt"/>
                <a:cs typeface="+mn-lt"/>
              </a:rPr>
              <a:t>YADJUI Chatelin(Cameroun) : 39 points</a:t>
            </a:r>
            <a:endParaRPr lang="en-US" sz="1000" b="1">
              <a:solidFill>
                <a:schemeClr val="tx2"/>
              </a:solidFill>
            </a:endParaRPr>
          </a:p>
          <a:p>
            <a:pPr lvl="2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000">
                <a:solidFill>
                  <a:schemeClr val="tx2"/>
                </a:solidFill>
              </a:rPr>
              <a:t>Vote : 13 </a:t>
            </a:r>
          </a:p>
          <a:p>
            <a:pPr lvl="2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000" err="1">
                <a:solidFill>
                  <a:schemeClr val="tx2"/>
                </a:solidFill>
              </a:rPr>
              <a:t>Parcours</a:t>
            </a:r>
            <a:r>
              <a:rPr lang="en-US" sz="1000">
                <a:solidFill>
                  <a:schemeClr val="tx2"/>
                </a:solidFill>
              </a:rPr>
              <a:t> équipe : 6</a:t>
            </a:r>
          </a:p>
          <a:p>
            <a:pPr lvl="2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000">
                <a:solidFill>
                  <a:schemeClr val="tx2"/>
                </a:solidFill>
              </a:rPr>
              <a:t>Note </a:t>
            </a:r>
            <a:r>
              <a:rPr lang="en-US" sz="1000" err="1">
                <a:solidFill>
                  <a:schemeClr val="tx2"/>
                </a:solidFill>
              </a:rPr>
              <a:t>bénévolat</a:t>
            </a:r>
            <a:r>
              <a:rPr lang="en-US" sz="1000">
                <a:solidFill>
                  <a:schemeClr val="tx2"/>
                </a:solidFill>
              </a:rPr>
              <a:t> : 20</a:t>
            </a:r>
          </a:p>
          <a:p>
            <a:pPr lvl="1">
              <a:lnSpc>
                <a:spcPct val="100000"/>
              </a:lnSpc>
            </a:pPr>
            <a:r>
              <a:rPr lang="en-US" sz="1000">
                <a:solidFill>
                  <a:schemeClr val="tx2"/>
                </a:solidFill>
              </a:rPr>
              <a:t>Concurrent :</a:t>
            </a:r>
          </a:p>
          <a:p>
            <a:pPr lvl="2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000">
                <a:solidFill>
                  <a:schemeClr val="tx2"/>
                </a:solidFill>
              </a:rPr>
              <a:t>Yacouba(Burkina Faso) 17 points</a:t>
            </a:r>
          </a:p>
          <a:p>
            <a:pPr lvl="3">
              <a:lnSpc>
                <a:spcPct val="100000"/>
              </a:lnSpc>
            </a:pPr>
            <a:r>
              <a:rPr lang="en-US" sz="1000">
                <a:solidFill>
                  <a:schemeClr val="tx2"/>
                </a:solidFill>
              </a:rPr>
              <a:t>Vote :  12 </a:t>
            </a:r>
          </a:p>
          <a:p>
            <a:pPr lvl="3">
              <a:lnSpc>
                <a:spcPct val="100000"/>
              </a:lnSpc>
            </a:pPr>
            <a:r>
              <a:rPr lang="en-US" sz="1000" err="1">
                <a:solidFill>
                  <a:schemeClr val="tx2"/>
                </a:solidFill>
              </a:rPr>
              <a:t>Parcours</a:t>
            </a:r>
            <a:r>
              <a:rPr lang="en-US" sz="1000">
                <a:solidFill>
                  <a:schemeClr val="tx2"/>
                </a:solidFill>
              </a:rPr>
              <a:t> équipe : 5</a:t>
            </a:r>
          </a:p>
          <a:p>
            <a:pPr lvl="3">
              <a:lnSpc>
                <a:spcPct val="100000"/>
              </a:lnSpc>
            </a:pPr>
            <a:r>
              <a:rPr lang="en-US" sz="1000">
                <a:solidFill>
                  <a:schemeClr val="tx2"/>
                </a:solidFill>
              </a:rPr>
              <a:t>Note </a:t>
            </a:r>
            <a:r>
              <a:rPr lang="en-US" sz="1000" err="1">
                <a:solidFill>
                  <a:schemeClr val="tx2"/>
                </a:solidFill>
              </a:rPr>
              <a:t>bénévolat</a:t>
            </a:r>
            <a:r>
              <a:rPr lang="en-US" sz="1000">
                <a:solidFill>
                  <a:schemeClr val="tx2"/>
                </a:solidFill>
              </a:rPr>
              <a:t> : 0</a:t>
            </a:r>
          </a:p>
          <a:p>
            <a:pPr>
              <a:lnSpc>
                <a:spcPct val="100000"/>
              </a:lnSpc>
            </a:pPr>
            <a:endParaRPr lang="en-US" sz="900">
              <a:solidFill>
                <a:schemeClr val="tx2"/>
              </a:solidFill>
            </a:endParaRPr>
          </a:p>
          <a:p>
            <a:pPr marL="914400" lvl="2" indent="0">
              <a:lnSpc>
                <a:spcPct val="100000"/>
              </a:lnSpc>
              <a:buNone/>
            </a:pPr>
            <a:endParaRPr lang="en-US" sz="90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n-US" sz="900">
              <a:solidFill>
                <a:schemeClr val="tx2"/>
              </a:solidFill>
            </a:endParaRPr>
          </a:p>
        </p:txBody>
      </p:sp>
      <p:pic>
        <p:nvPicPr>
          <p:cNvPr id="5" name="Picture 4" descr="A person in a reflective vest&#10;&#10;Description automatically generated">
            <a:extLst>
              <a:ext uri="{FF2B5EF4-FFF2-40B4-BE49-F238E27FC236}">
                <a16:creationId xmlns:a16="http://schemas.microsoft.com/office/drawing/2014/main" xmlns="" id="{647D6F2F-6109-BAF8-8EC0-DB24ECC27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716" y="1019556"/>
            <a:ext cx="3481645" cy="4818888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3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Meilleur coach</a:t>
            </a: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XXXXXXXXXXXXX</a:t>
            </a:r>
          </a:p>
          <a:p>
            <a:endParaRPr lang="en-US" sz="1800" dirty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pic>
        <p:nvPicPr>
          <p:cNvPr id="9" name="Graphique 8" descr="Visage moustachu sans remplissage">
            <a:extLst>
              <a:ext uri="{FF2B5EF4-FFF2-40B4-BE49-F238E27FC236}">
                <a16:creationId xmlns:a16="http://schemas.microsoft.com/office/drawing/2014/main" xmlns="" id="{1596AC9F-11F5-8AAD-4911-300AE656D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75343" y="1332300"/>
            <a:ext cx="4193400" cy="419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Meilleur coach</a:t>
            </a:r>
          </a:p>
          <a:p>
            <a:pPr lvl="1"/>
            <a:r>
              <a:rPr lang="en-US" sz="1800" b="1">
                <a:solidFill>
                  <a:schemeClr val="tx2"/>
                </a:solidFill>
              </a:rPr>
              <a:t>Emmanuel(Cameroun)</a:t>
            </a:r>
          </a:p>
          <a:p>
            <a:pPr marL="914400" lvl="2" indent="0">
              <a:buNone/>
            </a:pP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4" name="Picture 3" descr="A group of men walking on a field&#10;&#10;Description automatically generated">
            <a:extLst>
              <a:ext uri="{FF2B5EF4-FFF2-40B4-BE49-F238E27FC236}">
                <a16:creationId xmlns:a16="http://schemas.microsoft.com/office/drawing/2014/main" xmlns="" id="{31CF5D59-CFF4-CFC4-C584-16D2EFD01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161" t="-44" r="14894" b="140"/>
          <a:stretch/>
        </p:blipFill>
        <p:spPr>
          <a:xfrm>
            <a:off x="7772931" y="1019556"/>
            <a:ext cx="2525215" cy="481888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Meilleur </a:t>
            </a:r>
            <a:r>
              <a:rPr lang="en-US" sz="1800" dirty="0" err="1">
                <a:solidFill>
                  <a:schemeClr val="tx2"/>
                </a:solidFill>
              </a:rPr>
              <a:t>buteur</a:t>
            </a:r>
          </a:p>
          <a:p>
            <a:pPr lvl="1"/>
            <a:r>
              <a:rPr lang="en-US" sz="1800" b="1" dirty="0">
                <a:solidFill>
                  <a:schemeClr val="tx2"/>
                </a:solidFill>
              </a:rPr>
              <a:t>XXXXXXXXXXXXX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pic>
        <p:nvPicPr>
          <p:cNvPr id="9" name="Graphique 8" descr="Football">
            <a:extLst>
              <a:ext uri="{FF2B5EF4-FFF2-40B4-BE49-F238E27FC236}">
                <a16:creationId xmlns:a16="http://schemas.microsoft.com/office/drawing/2014/main" xmlns="" id="{E5D29669-753E-6E89-4286-3582FECE7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13074" y="1568087"/>
            <a:ext cx="4125041" cy="412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647901" cy="25856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Meilleur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buteur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b="1" dirty="0">
                <a:solidFill>
                  <a:schemeClr val="tx2"/>
                </a:solidFill>
                <a:ea typeface="+mn-lt"/>
                <a:cs typeface="+mn-lt"/>
              </a:rPr>
              <a:t>Alain De FANDA (Cameroun) 5 Buts</a:t>
            </a:r>
            <a:br>
              <a:rPr lang="en-US" sz="1800" b="1" dirty="0">
                <a:solidFill>
                  <a:schemeClr val="tx2"/>
                </a:solidFill>
                <a:ea typeface="+mn-lt"/>
                <a:cs typeface="+mn-lt"/>
              </a:rPr>
            </a:br>
            <a:endParaRPr lang="en-US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5" name="Picture 4" descr="A group of men in football uniforms posing for a photo&#10;&#10;Description automatically generated">
            <a:extLst>
              <a:ext uri="{FF2B5EF4-FFF2-40B4-BE49-F238E27FC236}">
                <a16:creationId xmlns:a16="http://schemas.microsoft.com/office/drawing/2014/main" xmlns="" id="{A204DD7C-3CFC-2CB6-CA9F-1F0B4E9006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765" t="17818" r="10699" b="38725"/>
          <a:stretch/>
        </p:blipFill>
        <p:spPr>
          <a:xfrm>
            <a:off x="7258374" y="1193580"/>
            <a:ext cx="3667113" cy="3687221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4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BABF38A-8A0D-492E-BD20-6CF4D46B50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CB7E8AE-A3AC-4BB7-A5C6-F00EC697B2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2D924463-4DB7-437D-85B1-7EE5042DE5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F108545-2EA9-4B3E-915B-2959496080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232D1C9-8AD3-453F-948D-966B7A11B7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1" y="0"/>
            <a:ext cx="12191999" cy="6858000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4ACD4D7-3FA3-4106-AFB4-55B58A02ED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0FAA8B-130C-2D17-07A0-5A9AD9521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1" y="1219200"/>
            <a:ext cx="9067799" cy="26811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chemeClr val="tx2"/>
                </a:solidFill>
              </a:rPr>
              <a:t>PAUSE ET ANNONCE</a:t>
            </a:r>
          </a:p>
        </p:txBody>
      </p:sp>
    </p:spTree>
    <p:extLst>
      <p:ext uri="{BB962C8B-B14F-4D97-AF65-F5344CB8AC3E}">
        <p14:creationId xmlns:p14="http://schemas.microsoft.com/office/powerpoint/2010/main" val="423184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2D6D37-8EE0-C627-0311-798BE89B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REMISE DES MÉDAILLES ET CHÈQUE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DEEBF-9294-3E0A-2BFA-51C179B0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864979" cy="2854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 smtClean="0">
                <a:solidFill>
                  <a:schemeClr val="tx2"/>
                </a:solidFill>
              </a:rPr>
              <a:t>Troisième</a:t>
            </a:r>
            <a:r>
              <a:rPr lang="en-US" sz="1800" dirty="0" smtClean="0">
                <a:solidFill>
                  <a:schemeClr val="tx2"/>
                </a:solidFill>
              </a:rPr>
              <a:t> place 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wl standing on top of a numbered stepped wall">
            <a:extLst>
              <a:ext uri="{FF2B5EF4-FFF2-40B4-BE49-F238E27FC236}">
                <a16:creationId xmlns:a16="http://schemas.microsoft.com/office/drawing/2014/main" xmlns="" id="{CB5CB75A-85AD-7723-FAE4-2D6A8ABE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70" r="18278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824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2D6D37-8EE0-C627-0311-798BE89B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REMISE DES MÉDAILLES ET CHÈQUE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DEEBF-9294-3E0A-2BFA-51C179B0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864979" cy="2854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Troisième</a:t>
            </a:r>
            <a:r>
              <a:rPr lang="en-US" sz="1800" dirty="0">
                <a:solidFill>
                  <a:schemeClr val="tx2"/>
                </a:solidFill>
              </a:rPr>
              <a:t> place : BURKINA FASO – 500 $</a:t>
            </a:r>
          </a:p>
          <a:p>
            <a:pPr marL="0" indent="0">
              <a:buNone/>
            </a:pP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wl standing on top of a numbered stepped wall">
            <a:extLst>
              <a:ext uri="{FF2B5EF4-FFF2-40B4-BE49-F238E27FC236}">
                <a16:creationId xmlns:a16="http://schemas.microsoft.com/office/drawing/2014/main" xmlns="" id="{CB5CB75A-85AD-7723-FAE4-2D6A8ABE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70" r="18278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909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2D6D37-8EE0-C627-0311-798BE89B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REMISE DES MÉDAILLES ET CHÈQUE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DEEBF-9294-3E0A-2BFA-51C179B0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864979" cy="2854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Troisième</a:t>
            </a:r>
            <a:r>
              <a:rPr lang="en-US" sz="1800" dirty="0">
                <a:solidFill>
                  <a:schemeClr val="tx2"/>
                </a:solidFill>
              </a:rPr>
              <a:t> place : BURKINA FASO – 500 $</a:t>
            </a:r>
          </a:p>
          <a:p>
            <a:r>
              <a:rPr lang="en-US" sz="1800" dirty="0" err="1">
                <a:solidFill>
                  <a:schemeClr val="tx2"/>
                </a:solidFill>
              </a:rPr>
              <a:t>Deuxième</a:t>
            </a:r>
            <a:r>
              <a:rPr lang="en-US" sz="1800" dirty="0">
                <a:solidFill>
                  <a:schemeClr val="tx2"/>
                </a:solidFill>
              </a:rPr>
              <a:t> place </a:t>
            </a:r>
            <a:r>
              <a:rPr lang="en-US" sz="1800" dirty="0" smtClean="0">
                <a:solidFill>
                  <a:schemeClr val="tx2"/>
                </a:solidFill>
              </a:rPr>
              <a:t>: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wl standing on top of a numbered stepped wall">
            <a:extLst>
              <a:ext uri="{FF2B5EF4-FFF2-40B4-BE49-F238E27FC236}">
                <a16:creationId xmlns:a16="http://schemas.microsoft.com/office/drawing/2014/main" xmlns="" id="{CB5CB75A-85AD-7723-FAE4-2D6A8ABE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70" r="18278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728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2D6D37-8EE0-C627-0311-798BE89B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REMISE DES MÉDAILLES ET CHÈQUE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DEEBF-9294-3E0A-2BFA-51C179B0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864979" cy="2854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Troisième</a:t>
            </a:r>
            <a:r>
              <a:rPr lang="en-US" sz="1800" dirty="0">
                <a:solidFill>
                  <a:schemeClr val="tx2"/>
                </a:solidFill>
              </a:rPr>
              <a:t> place : BURKINA FASO – 500 $</a:t>
            </a:r>
          </a:p>
          <a:p>
            <a:r>
              <a:rPr lang="en-US" sz="1800" dirty="0" err="1">
                <a:solidFill>
                  <a:schemeClr val="tx2"/>
                </a:solidFill>
              </a:rPr>
              <a:t>Deuxième</a:t>
            </a:r>
            <a:r>
              <a:rPr lang="en-US" sz="1800" dirty="0">
                <a:solidFill>
                  <a:schemeClr val="tx2"/>
                </a:solidFill>
              </a:rPr>
              <a:t> place : CÔTE D'IVOIRE – 1 500$</a:t>
            </a:r>
          </a:p>
          <a:p>
            <a:pPr marL="0" indent="0">
              <a:buNone/>
            </a:pP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wl standing on top of a numbered stepped wall">
            <a:extLst>
              <a:ext uri="{FF2B5EF4-FFF2-40B4-BE49-F238E27FC236}">
                <a16:creationId xmlns:a16="http://schemas.microsoft.com/office/drawing/2014/main" xmlns="" id="{CB5CB75A-85AD-7723-FAE4-2D6A8ABE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70" r="18278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518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2D6D37-8EE0-C627-0311-798BE89B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REMISE DES MÉDAILLES ET CHÈQUE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DEEBF-9294-3E0A-2BFA-51C179B0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864979" cy="2854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Troisième</a:t>
            </a:r>
            <a:r>
              <a:rPr lang="en-US" sz="1800" dirty="0">
                <a:solidFill>
                  <a:schemeClr val="tx2"/>
                </a:solidFill>
              </a:rPr>
              <a:t> place : BURKINA FASO – 500 $</a:t>
            </a:r>
          </a:p>
          <a:p>
            <a:r>
              <a:rPr lang="en-US" sz="1800" dirty="0" err="1">
                <a:solidFill>
                  <a:schemeClr val="tx2"/>
                </a:solidFill>
              </a:rPr>
              <a:t>Deuxième</a:t>
            </a:r>
            <a:r>
              <a:rPr lang="en-US" sz="1800" dirty="0">
                <a:solidFill>
                  <a:schemeClr val="tx2"/>
                </a:solidFill>
              </a:rPr>
              <a:t> place : CÔTE D'IVOIRE – 1 500$</a:t>
            </a:r>
          </a:p>
          <a:p>
            <a:r>
              <a:rPr lang="en-US" sz="1800" dirty="0">
                <a:solidFill>
                  <a:schemeClr val="tx2"/>
                </a:solidFill>
              </a:rPr>
              <a:t>Première place </a:t>
            </a:r>
            <a:r>
              <a:rPr lang="en-US" sz="1800" dirty="0" smtClean="0">
                <a:solidFill>
                  <a:schemeClr val="tx2"/>
                </a:solidFill>
              </a:rPr>
              <a:t>: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wl standing on top of a numbered stepped wall">
            <a:extLst>
              <a:ext uri="{FF2B5EF4-FFF2-40B4-BE49-F238E27FC236}">
                <a16:creationId xmlns:a16="http://schemas.microsoft.com/office/drawing/2014/main" xmlns="" id="{CB5CB75A-85AD-7723-FAE4-2D6A8ABE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70" r="18278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79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A8C81AE-8F0D-49F3-9FB4-334B0DCDF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2D6D37-8EE0-C627-0311-798BE89B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REMISE DES MÉDAILLES ET CHÈQUE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DEEBF-9294-3E0A-2BFA-51C179B0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4864979" cy="2854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chemeClr val="tx2"/>
                </a:solidFill>
              </a:rPr>
              <a:t>Troisième</a:t>
            </a:r>
            <a:r>
              <a:rPr lang="en-US" sz="1800" dirty="0">
                <a:solidFill>
                  <a:schemeClr val="tx2"/>
                </a:solidFill>
              </a:rPr>
              <a:t> place : BURKINA FASO – 500 $</a:t>
            </a:r>
          </a:p>
          <a:p>
            <a:r>
              <a:rPr lang="en-US" sz="1800" dirty="0" err="1">
                <a:solidFill>
                  <a:schemeClr val="tx2"/>
                </a:solidFill>
              </a:rPr>
              <a:t>Deuxième</a:t>
            </a:r>
            <a:r>
              <a:rPr lang="en-US" sz="1800" dirty="0">
                <a:solidFill>
                  <a:schemeClr val="tx2"/>
                </a:solidFill>
              </a:rPr>
              <a:t> place : CÔTE D'IVOIRE – 1 500$</a:t>
            </a:r>
          </a:p>
          <a:p>
            <a:r>
              <a:rPr lang="en-US" sz="1800" dirty="0">
                <a:solidFill>
                  <a:schemeClr val="tx2"/>
                </a:solidFill>
              </a:rPr>
              <a:t>Première place : CAMEROUN – 4 000 $</a:t>
            </a:r>
          </a:p>
          <a:p>
            <a:pPr marL="0" indent="0">
              <a:buNone/>
            </a:pP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174AE6-83F4-4EF2-8F3A-E34B1822DB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C30E035-0509-409C-B71F-0650ACB148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wl standing on top of a numbered stepped wall">
            <a:extLst>
              <a:ext uri="{FF2B5EF4-FFF2-40B4-BE49-F238E27FC236}">
                <a16:creationId xmlns:a16="http://schemas.microsoft.com/office/drawing/2014/main" xmlns="" id="{CB5CB75A-85AD-7723-FAE4-2D6A8ABE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70" r="18278" b="-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453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 dirty="0">
                <a:solidFill>
                  <a:schemeClr val="tx2"/>
                </a:solidFill>
              </a:rPr>
              <a:t>PERFORMANCES INDIVIDUELLES ET REMISE DES PRIX SUITE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5032333" cy="297691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endParaRPr lang="en-US" sz="11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100" dirty="0" err="1">
                <a:solidFill>
                  <a:schemeClr val="tx2"/>
                </a:solidFill>
              </a:rPr>
              <a:t>Meilleur</a:t>
            </a:r>
            <a:r>
              <a:rPr lang="en-US" sz="1100" dirty="0">
                <a:solidFill>
                  <a:schemeClr val="tx2"/>
                </a:solidFill>
              </a:rPr>
              <a:t> </a:t>
            </a:r>
            <a:r>
              <a:rPr lang="en-US" sz="1100" dirty="0" err="1">
                <a:solidFill>
                  <a:schemeClr val="tx2"/>
                </a:solidFill>
              </a:rPr>
              <a:t>Joueur</a:t>
            </a:r>
            <a:endParaRPr lang="en-US" sz="11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100" dirty="0" err="1">
                <a:solidFill>
                  <a:schemeClr val="tx2"/>
                </a:solidFill>
              </a:rPr>
              <a:t>Nombre</a:t>
            </a:r>
            <a:r>
              <a:rPr lang="en-US" sz="1100" dirty="0">
                <a:solidFill>
                  <a:schemeClr val="tx2"/>
                </a:solidFill>
              </a:rPr>
              <a:t> </a:t>
            </a:r>
            <a:r>
              <a:rPr lang="en-US" sz="1100" dirty="0" err="1">
                <a:solidFill>
                  <a:schemeClr val="tx2"/>
                </a:solidFill>
              </a:rPr>
              <a:t>votant</a:t>
            </a:r>
            <a:r>
              <a:rPr lang="en-US" sz="1100" dirty="0">
                <a:solidFill>
                  <a:schemeClr val="tx2"/>
                </a:solidFill>
              </a:rPr>
              <a:t> : 8 </a:t>
            </a:r>
          </a:p>
          <a:p>
            <a:pPr lvl="1">
              <a:lnSpc>
                <a:spcPct val="100000"/>
              </a:lnSpc>
            </a:pPr>
            <a:r>
              <a:rPr lang="en-US" sz="1100" b="1" dirty="0">
                <a:solidFill>
                  <a:schemeClr val="tx2"/>
                </a:solidFill>
              </a:rPr>
              <a:t>XXXXXXXXXXXXXXXXXXXXX</a:t>
            </a:r>
            <a:r>
              <a:rPr lang="en-US" sz="1100" b="1" dirty="0">
                <a:solidFill>
                  <a:schemeClr val="tx2"/>
                </a:solidFill>
                <a:ea typeface="+mn-lt"/>
                <a:cs typeface="+mn-lt"/>
              </a:rPr>
              <a:t>: 35 points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</a:rPr>
              <a:t>Vote : 9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 err="1">
                <a:solidFill>
                  <a:schemeClr val="tx2"/>
                </a:solidFill>
              </a:rPr>
              <a:t>Parcours</a:t>
            </a:r>
            <a:r>
              <a:rPr lang="en-US" sz="1100" dirty="0">
                <a:solidFill>
                  <a:schemeClr val="tx2"/>
                </a:solidFill>
              </a:rPr>
              <a:t> </a:t>
            </a:r>
            <a:r>
              <a:rPr lang="en-US" sz="1100" dirty="0" err="1">
                <a:solidFill>
                  <a:schemeClr val="tx2"/>
                </a:solidFill>
              </a:rPr>
              <a:t>équipe</a:t>
            </a:r>
            <a:r>
              <a:rPr lang="en-US" sz="1100" dirty="0">
                <a:solidFill>
                  <a:schemeClr val="tx2"/>
                </a:solidFill>
              </a:rPr>
              <a:t> : 6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</a:rPr>
              <a:t>Note </a:t>
            </a:r>
            <a:r>
              <a:rPr lang="en-US" sz="1100" dirty="0" err="1">
                <a:solidFill>
                  <a:schemeClr val="tx2"/>
                </a:solidFill>
              </a:rPr>
              <a:t>bénévolat</a:t>
            </a:r>
            <a:r>
              <a:rPr lang="en-US" sz="1100" dirty="0">
                <a:solidFill>
                  <a:schemeClr val="tx2"/>
                </a:solidFill>
              </a:rPr>
              <a:t> : 20</a:t>
            </a:r>
          </a:p>
          <a:p>
            <a:pPr lvl="1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</a:rPr>
              <a:t>Concurrent :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</a:rPr>
              <a:t>XXXXXXXXXXXXXXXXXXXXXXXXXXXXXXXX: 11 points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</a:rPr>
              <a:t>Vote : 5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 err="1">
                <a:solidFill>
                  <a:schemeClr val="tx2"/>
                </a:solidFill>
              </a:rPr>
              <a:t>Parcours</a:t>
            </a:r>
            <a:r>
              <a:rPr lang="en-US" sz="1100" dirty="0">
                <a:solidFill>
                  <a:schemeClr val="tx2"/>
                </a:solidFill>
              </a:rPr>
              <a:t> </a:t>
            </a:r>
            <a:r>
              <a:rPr lang="en-US" sz="1100" dirty="0" err="1">
                <a:solidFill>
                  <a:schemeClr val="tx2"/>
                </a:solidFill>
              </a:rPr>
              <a:t>équipe</a:t>
            </a:r>
            <a:r>
              <a:rPr lang="en-US" sz="1100" dirty="0">
                <a:solidFill>
                  <a:schemeClr val="tx2"/>
                </a:solidFill>
              </a:rPr>
              <a:t> : 6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dirty="0">
                <a:solidFill>
                  <a:schemeClr val="tx2"/>
                </a:solidFill>
              </a:rPr>
              <a:t>Note </a:t>
            </a:r>
            <a:r>
              <a:rPr lang="en-US" sz="1100" dirty="0" err="1">
                <a:solidFill>
                  <a:schemeClr val="tx2"/>
                </a:solidFill>
              </a:rPr>
              <a:t>bénévolat</a:t>
            </a:r>
            <a:r>
              <a:rPr lang="en-US" sz="1100" dirty="0">
                <a:solidFill>
                  <a:schemeClr val="tx2"/>
                </a:solidFill>
              </a:rPr>
              <a:t> : 0</a:t>
            </a:r>
          </a:p>
          <a:p>
            <a:pPr marL="914400" lvl="2" indent="0">
              <a:lnSpc>
                <a:spcPct val="100000"/>
              </a:lnSpc>
              <a:buNone/>
            </a:pPr>
            <a:endParaRPr lang="en-US" sz="9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n-US" sz="900" dirty="0">
              <a:solidFill>
                <a:schemeClr val="tx2"/>
              </a:solidFill>
            </a:endParaRPr>
          </a:p>
        </p:txBody>
      </p:sp>
      <p:pic>
        <p:nvPicPr>
          <p:cNvPr id="4" name="Picture 3" descr="A group of men playing football&#10;&#10;Description automatically generated">
            <a:extLst>
              <a:ext uri="{FF2B5EF4-FFF2-40B4-BE49-F238E27FC236}">
                <a16:creationId xmlns:a16="http://schemas.microsoft.com/office/drawing/2014/main" xmlns="" id="{B282BF4C-877B-3189-4F09-92ADF26B5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806" y="1724821"/>
            <a:ext cx="4817466" cy="3408357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 SUITE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5032333" cy="297691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endParaRPr lang="en-US" sz="110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100">
                <a:solidFill>
                  <a:schemeClr val="tx2"/>
                </a:solidFill>
              </a:rPr>
              <a:t>Meilleur </a:t>
            </a:r>
            <a:r>
              <a:rPr lang="en-US" sz="1100" err="1">
                <a:solidFill>
                  <a:schemeClr val="tx2"/>
                </a:solidFill>
              </a:rPr>
              <a:t>Joueur</a:t>
            </a:r>
            <a:endParaRPr lang="en-US" sz="110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100">
                <a:solidFill>
                  <a:schemeClr val="tx2"/>
                </a:solidFill>
              </a:rPr>
              <a:t>Nombre </a:t>
            </a:r>
            <a:r>
              <a:rPr lang="en-US" sz="1100" err="1">
                <a:solidFill>
                  <a:schemeClr val="tx2"/>
                </a:solidFill>
              </a:rPr>
              <a:t>votant</a:t>
            </a:r>
            <a:r>
              <a:rPr lang="en-US" sz="1100">
                <a:solidFill>
                  <a:schemeClr val="tx2"/>
                </a:solidFill>
              </a:rPr>
              <a:t> : 8 </a:t>
            </a:r>
          </a:p>
          <a:p>
            <a:pPr lvl="1">
              <a:lnSpc>
                <a:spcPct val="100000"/>
              </a:lnSpc>
            </a:pPr>
            <a:r>
              <a:rPr lang="en-US" sz="1100" b="1">
                <a:solidFill>
                  <a:schemeClr val="tx2"/>
                </a:solidFill>
              </a:rPr>
              <a:t>XXXXXXXXXXXXXXXXXXXXX</a:t>
            </a:r>
            <a:r>
              <a:rPr lang="en-US" sz="1100" b="1">
                <a:solidFill>
                  <a:schemeClr val="tx2"/>
                </a:solidFill>
                <a:ea typeface="+mn-lt"/>
                <a:cs typeface="+mn-lt"/>
              </a:rPr>
              <a:t>: 35 points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>
                <a:solidFill>
                  <a:schemeClr val="tx2"/>
                </a:solidFill>
              </a:rPr>
              <a:t>Vote : 9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err="1">
                <a:solidFill>
                  <a:schemeClr val="tx2"/>
                </a:solidFill>
              </a:rPr>
              <a:t>Parcours</a:t>
            </a:r>
            <a:r>
              <a:rPr lang="en-US" sz="1100">
                <a:solidFill>
                  <a:schemeClr val="tx2"/>
                </a:solidFill>
              </a:rPr>
              <a:t> équipe : 6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>
                <a:solidFill>
                  <a:schemeClr val="tx2"/>
                </a:solidFill>
              </a:rPr>
              <a:t>Note </a:t>
            </a:r>
            <a:r>
              <a:rPr lang="en-US" sz="1100" err="1">
                <a:solidFill>
                  <a:schemeClr val="tx2"/>
                </a:solidFill>
              </a:rPr>
              <a:t>bénévolat</a:t>
            </a:r>
            <a:r>
              <a:rPr lang="en-US" sz="1100">
                <a:solidFill>
                  <a:schemeClr val="tx2"/>
                </a:solidFill>
              </a:rPr>
              <a:t> : 20</a:t>
            </a:r>
          </a:p>
          <a:p>
            <a:pPr lvl="1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>
                <a:solidFill>
                  <a:schemeClr val="tx2"/>
                </a:solidFill>
              </a:rPr>
              <a:t>Concurrent :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>
                <a:solidFill>
                  <a:schemeClr val="tx2"/>
                </a:solidFill>
              </a:rPr>
              <a:t>XXXXXXXXXXXXXXXXXXXXXXXXXXXXXXXX: 11 points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>
                <a:solidFill>
                  <a:schemeClr val="tx2"/>
                </a:solidFill>
              </a:rPr>
              <a:t>Vote : 5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 err="1">
                <a:solidFill>
                  <a:schemeClr val="tx2"/>
                </a:solidFill>
              </a:rPr>
              <a:t>Parcours</a:t>
            </a:r>
            <a:r>
              <a:rPr lang="en-US" sz="1100">
                <a:solidFill>
                  <a:schemeClr val="tx2"/>
                </a:solidFill>
              </a:rPr>
              <a:t> équipe : 6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100">
                <a:solidFill>
                  <a:schemeClr val="tx2"/>
                </a:solidFill>
              </a:rPr>
              <a:t>Note </a:t>
            </a:r>
            <a:r>
              <a:rPr lang="en-US" sz="1100" err="1">
                <a:solidFill>
                  <a:schemeClr val="tx2"/>
                </a:solidFill>
              </a:rPr>
              <a:t>bénévolat</a:t>
            </a:r>
            <a:r>
              <a:rPr lang="en-US" sz="1100">
                <a:solidFill>
                  <a:schemeClr val="tx2"/>
                </a:solidFill>
              </a:rPr>
              <a:t> : 0</a:t>
            </a:r>
          </a:p>
          <a:p>
            <a:pPr marL="914400" lvl="2" indent="0">
              <a:lnSpc>
                <a:spcPct val="100000"/>
              </a:lnSpc>
              <a:buNone/>
            </a:pPr>
            <a:endParaRPr lang="en-US" sz="90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n-US" sz="900">
              <a:solidFill>
                <a:schemeClr val="tx2"/>
              </a:solidFill>
            </a:endParaRPr>
          </a:p>
        </p:txBody>
      </p:sp>
      <p:pic>
        <p:nvPicPr>
          <p:cNvPr id="4" name="Picture 3" descr="A group of men playing football&#10;&#10;Description automatically generated">
            <a:extLst>
              <a:ext uri="{FF2B5EF4-FFF2-40B4-BE49-F238E27FC236}">
                <a16:creationId xmlns:a16="http://schemas.microsoft.com/office/drawing/2014/main" xmlns="" id="{B282BF4C-877B-3189-4F09-92ADF26B5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806" y="1724821"/>
            <a:ext cx="4817466" cy="3408357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1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xmlns="" id="{A4FB2F27-3F7D-440E-A905-86607A926A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AF678C14-A033-4139-BCA9-8382B03964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18CBEC9D-9F9B-4383-B986-DE5B184A9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8538F-941A-F909-362F-57484AE7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2"/>
                </a:solidFill>
              </a:rPr>
              <a:t>PERFORMANCES INDIVIDUELLES ET REMISE DES PRIX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44F40-91DA-BFE7-E419-349F7648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5377543" cy="34290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Meilleur </a:t>
            </a:r>
            <a:r>
              <a:rPr lang="en-US" sz="1200" dirty="0" err="1">
                <a:solidFill>
                  <a:schemeClr val="tx2"/>
                </a:solidFill>
              </a:rPr>
              <a:t>Joueur</a:t>
            </a:r>
            <a:endParaRPr lang="en-US" sz="12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200" dirty="0" err="1">
                <a:solidFill>
                  <a:schemeClr val="tx2"/>
                </a:solidFill>
              </a:rPr>
              <a:t>Nombre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votant</a:t>
            </a:r>
            <a:r>
              <a:rPr lang="en-US" sz="1200" dirty="0">
                <a:solidFill>
                  <a:schemeClr val="tx2"/>
                </a:solidFill>
              </a:rPr>
              <a:t> : 8 </a:t>
            </a:r>
          </a:p>
          <a:p>
            <a:pPr lvl="1"/>
            <a:r>
              <a:rPr lang="en-US" sz="1200" b="1" dirty="0">
                <a:solidFill>
                  <a:schemeClr val="tx2"/>
                </a:solidFill>
              </a:rPr>
              <a:t>Souleymane</a:t>
            </a:r>
            <a:r>
              <a:rPr lang="en-US" sz="1200" b="1" dirty="0">
                <a:solidFill>
                  <a:schemeClr val="tx2"/>
                </a:solidFill>
                <a:ea typeface="+mn-lt"/>
                <a:cs typeface="+mn-lt"/>
              </a:rPr>
              <a:t> Keita (Côte d'Ivoire) : 35 points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>
                <a:solidFill>
                  <a:schemeClr val="tx2"/>
                </a:solidFill>
              </a:rPr>
              <a:t>Vote : 9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 err="1">
                <a:solidFill>
                  <a:schemeClr val="tx2"/>
                </a:solidFill>
              </a:rPr>
              <a:t>Parcours</a:t>
            </a:r>
            <a:r>
              <a:rPr lang="en-US" sz="1200" dirty="0">
                <a:solidFill>
                  <a:schemeClr val="tx2"/>
                </a:solidFill>
              </a:rPr>
              <a:t> équipe : 6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>
                <a:solidFill>
                  <a:schemeClr val="tx2"/>
                </a:solidFill>
              </a:rPr>
              <a:t>Note </a:t>
            </a:r>
            <a:r>
              <a:rPr lang="en-US" sz="1200" dirty="0" err="1">
                <a:solidFill>
                  <a:schemeClr val="tx2"/>
                </a:solidFill>
              </a:rPr>
              <a:t>bénévolat</a:t>
            </a:r>
            <a:r>
              <a:rPr lang="en-US" sz="1200" dirty="0">
                <a:solidFill>
                  <a:schemeClr val="tx2"/>
                </a:solidFill>
              </a:rPr>
              <a:t> : 20</a:t>
            </a:r>
          </a:p>
          <a:p>
            <a:pPr lvl="1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>
                <a:solidFill>
                  <a:schemeClr val="tx2"/>
                </a:solidFill>
              </a:rPr>
              <a:t>Concurrent :</a:t>
            </a:r>
          </a:p>
          <a:p>
            <a:pPr lvl="2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>
                <a:solidFill>
                  <a:schemeClr val="tx2"/>
                </a:solidFill>
              </a:rPr>
              <a:t>Mat Junior, </a:t>
            </a:r>
            <a:r>
              <a:rPr lang="en-US" sz="1200" dirty="0">
                <a:solidFill>
                  <a:schemeClr val="tx2"/>
                </a:solidFill>
              </a:rPr>
              <a:t>Habib </a:t>
            </a:r>
            <a:r>
              <a:rPr lang="en-US" sz="1200" dirty="0" err="1">
                <a:solidFill>
                  <a:schemeClr val="tx2"/>
                </a:solidFill>
              </a:rPr>
              <a:t>Issa</a:t>
            </a:r>
            <a:r>
              <a:rPr lang="en-US" sz="1200" dirty="0">
                <a:solidFill>
                  <a:schemeClr val="tx2"/>
                </a:solidFill>
              </a:rPr>
              <a:t>(CIV) </a:t>
            </a:r>
            <a:r>
              <a:rPr lang="en-US" sz="1200" dirty="0" smtClean="0">
                <a:solidFill>
                  <a:schemeClr val="tx2"/>
                </a:solidFill>
              </a:rPr>
              <a:t>, Brice </a:t>
            </a:r>
            <a:r>
              <a:rPr lang="en-US" sz="1200" dirty="0">
                <a:solidFill>
                  <a:schemeClr val="tx2"/>
                </a:solidFill>
              </a:rPr>
              <a:t>Leonel (Cameroun), </a:t>
            </a:r>
            <a:r>
              <a:rPr lang="en-US" sz="1200" dirty="0" err="1">
                <a:solidFill>
                  <a:schemeClr val="tx2"/>
                </a:solidFill>
              </a:rPr>
              <a:t>Bourama</a:t>
            </a:r>
            <a:r>
              <a:rPr lang="en-US" sz="1200" dirty="0">
                <a:solidFill>
                  <a:schemeClr val="tx2"/>
                </a:solidFill>
              </a:rPr>
              <a:t> Barry(CIV) </a:t>
            </a:r>
            <a:r>
              <a:rPr lang="en-US" sz="1200" dirty="0" smtClean="0">
                <a:solidFill>
                  <a:schemeClr val="tx2"/>
                </a:solidFill>
              </a:rPr>
              <a:t>, : </a:t>
            </a:r>
            <a:r>
              <a:rPr lang="en-US" sz="1200" dirty="0">
                <a:solidFill>
                  <a:schemeClr val="tx2"/>
                </a:solidFill>
              </a:rPr>
              <a:t>11 points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>
                <a:solidFill>
                  <a:schemeClr val="tx2"/>
                </a:solidFill>
              </a:rPr>
              <a:t>Vote : 5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 err="1">
                <a:solidFill>
                  <a:schemeClr val="tx2"/>
                </a:solidFill>
              </a:rPr>
              <a:t>Parcours</a:t>
            </a:r>
            <a:r>
              <a:rPr lang="en-US" sz="1200" dirty="0">
                <a:solidFill>
                  <a:schemeClr val="tx2"/>
                </a:solidFill>
              </a:rPr>
              <a:t> équipe : 6</a:t>
            </a:r>
          </a:p>
          <a:p>
            <a:pPr lvl="3">
              <a:lnSpc>
                <a:spcPct val="100000"/>
              </a:lnSpc>
              <a:buFont typeface="Wingdings,Sans-Serif" panose="020B0604020202020204" pitchFamily="34" charset="0"/>
              <a:buChar char="§"/>
            </a:pPr>
            <a:r>
              <a:rPr lang="en-US" sz="1200" dirty="0">
                <a:solidFill>
                  <a:schemeClr val="tx2"/>
                </a:solidFill>
              </a:rPr>
              <a:t>Note </a:t>
            </a:r>
            <a:r>
              <a:rPr lang="en-US" sz="1200" dirty="0" err="1">
                <a:solidFill>
                  <a:schemeClr val="tx2"/>
                </a:solidFill>
              </a:rPr>
              <a:t>bénévolat</a:t>
            </a:r>
            <a:r>
              <a:rPr lang="en-US" sz="1200" dirty="0">
                <a:solidFill>
                  <a:schemeClr val="tx2"/>
                </a:solidFill>
              </a:rPr>
              <a:t> : 0</a:t>
            </a:r>
          </a:p>
          <a:p>
            <a:pPr marL="914400" lvl="2" indent="0">
              <a:buNone/>
            </a:pPr>
            <a:endParaRPr lang="en-US" sz="1200" dirty="0">
              <a:solidFill>
                <a:schemeClr val="tx2"/>
              </a:solidFill>
            </a:endParaRPr>
          </a:p>
          <a:p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5" name="Picture 4" descr="A person in a yellow jersey giving thumbs up&#10;&#10;Description automatically generated">
            <a:extLst>
              <a:ext uri="{FF2B5EF4-FFF2-40B4-BE49-F238E27FC236}">
                <a16:creationId xmlns:a16="http://schemas.microsoft.com/office/drawing/2014/main" xmlns="" id="{4286AD85-1029-0F77-F208-E6661D848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626095" y="1621917"/>
            <a:ext cx="4818888" cy="3614166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AFE52FC7-B3EF-46A4-B8CE-292164EC9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4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651CFA9-6065-4243-AC48-858E35978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962AE0-6A1C-4B76-9D52-10E5E6D7D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11EAB55-6361-4D2E-B9A0-72953AB11C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2584305-C834-4AD0-AC2F-60906D91C0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3429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52C2C2-6051-DF4E-EB92-B1EE3899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9988166" cy="256438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MOT DE FIN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33ECFB7-782E-81DB-3ED4-735398DC3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091" y="3657600"/>
            <a:ext cx="8188033" cy="2455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algn="ctr"/>
            <a:endParaRPr lang="en-US" sz="1800">
              <a:solidFill>
                <a:schemeClr val="tx1"/>
              </a:solidFill>
            </a:endParaRPr>
          </a:p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41C9229-05BF-2336-C04F-A69E8E9659C8}"/>
              </a:ext>
            </a:extLst>
          </p:cNvPr>
          <p:cNvSpPr txBox="1"/>
          <p:nvPr/>
        </p:nvSpPr>
        <p:spPr>
          <a:xfrm>
            <a:off x="1023258" y="4299857"/>
            <a:ext cx="1016309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Remerciements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aux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partenaires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sponsors,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bénévoles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et équipes.</a:t>
            </a:r>
          </a:p>
        </p:txBody>
      </p:sp>
    </p:spTree>
    <p:extLst>
      <p:ext uri="{BB962C8B-B14F-4D97-AF65-F5344CB8AC3E}">
        <p14:creationId xmlns:p14="http://schemas.microsoft.com/office/powerpoint/2010/main" val="315365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1154</Words>
  <Application>Microsoft Office PowerPoint</Application>
  <PresentationFormat>Grand écran</PresentationFormat>
  <Paragraphs>260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5" baseType="lpstr">
      <vt:lpstr>Arial</vt:lpstr>
      <vt:lpstr>Avenir Next LT Pro</vt:lpstr>
      <vt:lpstr>AvenirNext LT Pro Medium</vt:lpstr>
      <vt:lpstr>Barlow Semi Condensed</vt:lpstr>
      <vt:lpstr>Courier New</vt:lpstr>
      <vt:lpstr>Helvetica Neue</vt:lpstr>
      <vt:lpstr>Wingdings</vt:lpstr>
      <vt:lpstr>Wingdings,Sans-Serif</vt:lpstr>
      <vt:lpstr>BlockprintVTI</vt:lpstr>
      <vt:lpstr>BIENVENUE </vt:lpstr>
      <vt:lpstr> BILAN DU TOURNOI ET SOIRÉE DE REMISE  DES PRIX</vt:lpstr>
      <vt:lpstr>INTRODUCTION ET OBJECTIF DE LA SOIRÉE </vt:lpstr>
      <vt:lpstr>REMERCIEMENTS </vt:lpstr>
      <vt:lpstr>REMISE DES CERTIFICATS DE RECONNAISSANCE AUX BÉNÉVOLES</vt:lpstr>
      <vt:lpstr>HISTORIQUE, FUTUR ET MISSION DE CANSAGUENAY </vt:lpstr>
      <vt:lpstr>DÉROULEMENT DU TOURNOI 2024 </vt:lpstr>
      <vt:lpstr>LES ÉQUIPES PARTICIPANTES </vt:lpstr>
      <vt:lpstr>STATISTIQUES CLÉES DU TOURNOI </vt:lpstr>
      <vt:lpstr>STATISTIQUES CLÉES DU TOURNOI  </vt:lpstr>
      <vt:lpstr>STATISTIQUES CLÉES DU TOURNOI </vt:lpstr>
      <vt:lpstr>ANALYSE FINANCIÈRE </vt:lpstr>
      <vt:lpstr>FEEDBACK</vt:lpstr>
      <vt:lpstr>FEEDBACK</vt:lpstr>
      <vt:lpstr>FEEDBACK</vt:lpstr>
      <vt:lpstr>IMPORTANT À SAVOIR</vt:lpstr>
      <vt:lpstr>OPPORTUNITÉ À SAVOIR</vt:lpstr>
      <vt:lpstr>PAYS D'HONNEUR CANSAGUENAY 2025</vt:lpstr>
      <vt:lpstr>EVENTUEL PROJET HIVER 2025</vt:lpstr>
      <vt:lpstr>REMISE DES TROPHÉES D'HOMME DU MATCH À PARTIR DES ¼ DE FINALE</vt:lpstr>
      <vt:lpstr> PERFORMANCES INDIVIDUELLES ET REMISE DES PRIX </vt:lpstr>
      <vt:lpstr> PERFORMANCES INDIVIDUELLES ET REMISE DES PRIX </vt:lpstr>
      <vt:lpstr>PERFORMANCES INDIVIDUELLES ET REMISE DES PRIX</vt:lpstr>
      <vt:lpstr>PERFORMANCES INDIVIDUELLES ET REMISE DES PRIX</vt:lpstr>
      <vt:lpstr>PERFORMANCES INDIVIDUELLES ET REMISE DES PRIX</vt:lpstr>
      <vt:lpstr>PERFORMANCES INDIVIDUELLES ET REMISE DES PRIX</vt:lpstr>
      <vt:lpstr>PERFORMANCES INDIVIDUELLES ET REMISE DES PRIX</vt:lpstr>
      <vt:lpstr>PERFORMANCES INDIVIDUELLES ET REMISE DES PRIX</vt:lpstr>
      <vt:lpstr>PAUSE ET ANNONCE</vt:lpstr>
      <vt:lpstr>PERFORMANCES INDIVIDUELLES ET REMISE DES PRIX</vt:lpstr>
      <vt:lpstr>PERFORMANCES INDIVIDUELLES ET REMISE DES PRIX</vt:lpstr>
      <vt:lpstr>PERFORMANCES INDIVIDUELLES ET REMISE DES PRIX</vt:lpstr>
      <vt:lpstr>PERFORMANCES INDIVIDUELLES ET REMISE DES PRIX</vt:lpstr>
      <vt:lpstr>PERFORMANCES INDIVIDUELLES ET REMISE DES PRIX</vt:lpstr>
      <vt:lpstr>PERFORMANCES INDIVIDUELLES ET REMISE DES PRIX</vt:lpstr>
      <vt:lpstr>PAUSE ET ANNONCE</vt:lpstr>
      <vt:lpstr>REMISE DES MÉDAILLES ET CHÈQUE</vt:lpstr>
      <vt:lpstr>REMISE DES MÉDAILLES ET CHÈQUE</vt:lpstr>
      <vt:lpstr>REMISE DES MÉDAILLES ET CHÈQUE</vt:lpstr>
      <vt:lpstr>REMISE DES MÉDAILLES ET CHÈQUE</vt:lpstr>
      <vt:lpstr>REMISE DES MÉDAILLES ET CHÈQUE</vt:lpstr>
      <vt:lpstr>REMISE DES MÉDAILLES ET CHÈQUE</vt:lpstr>
      <vt:lpstr>PERFORMANCES INDIVIDUELLES ET REMISE DES PRIX SUITE </vt:lpstr>
      <vt:lpstr>PERFORMANCES INDIVIDUELLES ET REMISE DES PRIX SUITE</vt:lpstr>
      <vt:lpstr>PERFORMANCES INDIVIDUELLES ET REMISE DES PRIX</vt:lpstr>
      <vt:lpstr>MOT DE FIN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</dc:title>
  <dc:creator>Déos Gracias</dc:creator>
  <cp:lastModifiedBy>Compte Microsoft</cp:lastModifiedBy>
  <cp:revision>92</cp:revision>
  <dcterms:created xsi:type="dcterms:W3CDTF">2024-09-14T01:45:05Z</dcterms:created>
  <dcterms:modified xsi:type="dcterms:W3CDTF">2024-09-14T13:48:23Z</dcterms:modified>
</cp:coreProperties>
</file>